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5" r:id="rId4"/>
  </p:sldMasterIdLst>
  <p:notesMasterIdLst>
    <p:notesMasterId r:id="rId7"/>
  </p:notesMasterIdLst>
  <p:handoutMasterIdLst>
    <p:handoutMasterId r:id="rId8"/>
  </p:handoutMasterIdLst>
  <p:sldIdLst>
    <p:sldId id="317" r:id="rId5"/>
    <p:sldId id="319" r:id="rId6"/>
  </p:sldIdLst>
  <p:sldSz cx="13442950" cy="7561263"/>
  <p:notesSz cx="6797675" cy="9926638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Roboto Light" panose="02000000000000000000" pitchFamily="2" charset="0"/>
      <p:regular r:id="rId13"/>
      <p:italic r:id="rId1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aktikant2" initials="P" lastIdx="2" clrIdx="0">
    <p:extLst>
      <p:ext uri="{19B8F6BF-5375-455C-9EA6-DF929625EA0E}">
        <p15:presenceInfo xmlns:p15="http://schemas.microsoft.com/office/powerpoint/2012/main" userId="S-1-5-21-153866118-1310492158-595583927-11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4C81"/>
    <a:srgbClr val="C5384D"/>
    <a:srgbClr val="006EB1"/>
    <a:srgbClr val="68C1EE"/>
    <a:srgbClr val="986CAC"/>
    <a:srgbClr val="F6A030"/>
    <a:srgbClr val="ECC625"/>
    <a:srgbClr val="EEE531"/>
    <a:srgbClr val="B2B2B2"/>
    <a:srgbClr val="575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tosz Karol Czaja" userId="7e8c3e9f-f8d2-4b3d-8309-a8d07ee5d3ec" providerId="ADAL" clId="{6A3D0FE9-5D04-4588-86D3-D848BC73BC26}"/>
    <pc:docChg chg="undo custSel addSld delSld modSld modMainMaster">
      <pc:chgData name="Bartosz Karol Czaja" userId="7e8c3e9f-f8d2-4b3d-8309-a8d07ee5d3ec" providerId="ADAL" clId="{6A3D0FE9-5D04-4588-86D3-D848BC73BC26}" dt="2023-02-01T10:28:13.604" v="184" actId="1076"/>
      <pc:docMkLst>
        <pc:docMk/>
      </pc:docMkLst>
      <pc:sldChg chg="del">
        <pc:chgData name="Bartosz Karol Czaja" userId="7e8c3e9f-f8d2-4b3d-8309-a8d07ee5d3ec" providerId="ADAL" clId="{6A3D0FE9-5D04-4588-86D3-D848BC73BC26}" dt="2023-02-01T10:17:51.053" v="148" actId="47"/>
        <pc:sldMkLst>
          <pc:docMk/>
          <pc:sldMk cId="2417175090" sldId="258"/>
        </pc:sldMkLst>
      </pc:sldChg>
      <pc:sldChg chg="del">
        <pc:chgData name="Bartosz Karol Czaja" userId="7e8c3e9f-f8d2-4b3d-8309-a8d07ee5d3ec" providerId="ADAL" clId="{6A3D0FE9-5D04-4588-86D3-D848BC73BC26}" dt="2023-02-01T10:17:51.053" v="148" actId="47"/>
        <pc:sldMkLst>
          <pc:docMk/>
          <pc:sldMk cId="2675806843" sldId="316"/>
        </pc:sldMkLst>
      </pc:sldChg>
      <pc:sldChg chg="addSp delSp modSp add mod">
        <pc:chgData name="Bartosz Karol Czaja" userId="7e8c3e9f-f8d2-4b3d-8309-a8d07ee5d3ec" providerId="ADAL" clId="{6A3D0FE9-5D04-4588-86D3-D848BC73BC26}" dt="2023-02-01T10:28:13.604" v="184" actId="1076"/>
        <pc:sldMkLst>
          <pc:docMk/>
          <pc:sldMk cId="457816005" sldId="317"/>
        </pc:sldMkLst>
        <pc:spChg chg="mod">
          <ac:chgData name="Bartosz Karol Czaja" userId="7e8c3e9f-f8d2-4b3d-8309-a8d07ee5d3ec" providerId="ADAL" clId="{6A3D0FE9-5D04-4588-86D3-D848BC73BC26}" dt="2023-02-01T10:09:10.425" v="44" actId="1035"/>
          <ac:spMkLst>
            <pc:docMk/>
            <pc:sldMk cId="457816005" sldId="317"/>
            <ac:spMk id="2" creationId="{00000000-0000-0000-0000-000000000000}"/>
          </ac:spMkLst>
        </pc:spChg>
        <pc:spChg chg="mod">
          <ac:chgData name="Bartosz Karol Czaja" userId="7e8c3e9f-f8d2-4b3d-8309-a8d07ee5d3ec" providerId="ADAL" clId="{6A3D0FE9-5D04-4588-86D3-D848BC73BC26}" dt="2023-02-01T10:28:13.604" v="184" actId="1076"/>
          <ac:spMkLst>
            <pc:docMk/>
            <pc:sldMk cId="457816005" sldId="317"/>
            <ac:spMk id="5" creationId="{52D36CAE-5DE7-4B93-9123-EC9EAA7DAAF6}"/>
          </ac:spMkLst>
        </pc:spChg>
        <pc:spChg chg="mod">
          <ac:chgData name="Bartosz Karol Czaja" userId="7e8c3e9f-f8d2-4b3d-8309-a8d07ee5d3ec" providerId="ADAL" clId="{6A3D0FE9-5D04-4588-86D3-D848BC73BC26}" dt="2023-02-01T10:08:29.721" v="5"/>
          <ac:spMkLst>
            <pc:docMk/>
            <pc:sldMk cId="457816005" sldId="317"/>
            <ac:spMk id="7" creationId="{898330B9-EA43-4141-C0BB-E4532BF2E020}"/>
          </ac:spMkLst>
        </pc:spChg>
        <pc:spChg chg="mod">
          <ac:chgData name="Bartosz Karol Czaja" userId="7e8c3e9f-f8d2-4b3d-8309-a8d07ee5d3ec" providerId="ADAL" clId="{6A3D0FE9-5D04-4588-86D3-D848BC73BC26}" dt="2023-02-01T10:08:29.721" v="5"/>
          <ac:spMkLst>
            <pc:docMk/>
            <pc:sldMk cId="457816005" sldId="317"/>
            <ac:spMk id="8" creationId="{C7F85AE9-0BF7-36D1-7190-F7AC7FB2DA78}"/>
          </ac:spMkLst>
        </pc:spChg>
        <pc:grpChg chg="add mod">
          <ac:chgData name="Bartosz Karol Czaja" userId="7e8c3e9f-f8d2-4b3d-8309-a8d07ee5d3ec" providerId="ADAL" clId="{6A3D0FE9-5D04-4588-86D3-D848BC73BC26}" dt="2023-02-01T10:08:29.721" v="5"/>
          <ac:grpSpMkLst>
            <pc:docMk/>
            <pc:sldMk cId="457816005" sldId="317"/>
            <ac:grpSpMk id="3" creationId="{64F1B354-A82F-20AE-26FA-6357FD69A41E}"/>
          </ac:grpSpMkLst>
        </pc:grpChg>
        <pc:grpChg chg="mod">
          <ac:chgData name="Bartosz Karol Czaja" userId="7e8c3e9f-f8d2-4b3d-8309-a8d07ee5d3ec" providerId="ADAL" clId="{6A3D0FE9-5D04-4588-86D3-D848BC73BC26}" dt="2023-02-01T10:08:29.721" v="5"/>
          <ac:grpSpMkLst>
            <pc:docMk/>
            <pc:sldMk cId="457816005" sldId="317"/>
            <ac:grpSpMk id="6" creationId="{307A1F02-D71F-FA5B-7CF4-D9E16854B2F2}"/>
          </ac:grpSpMkLst>
        </pc:grpChg>
        <pc:picChg chg="mod">
          <ac:chgData name="Bartosz Karol Czaja" userId="7e8c3e9f-f8d2-4b3d-8309-a8d07ee5d3ec" providerId="ADAL" clId="{6A3D0FE9-5D04-4588-86D3-D848BC73BC26}" dt="2023-02-01T10:08:29.721" v="5"/>
          <ac:picMkLst>
            <pc:docMk/>
            <pc:sldMk cId="457816005" sldId="317"/>
            <ac:picMk id="4" creationId="{185DFEBA-41F1-5282-9B20-1C1F23550D12}"/>
          </ac:picMkLst>
        </pc:picChg>
        <pc:picChg chg="add mod">
          <ac:chgData name="Bartosz Karol Czaja" userId="7e8c3e9f-f8d2-4b3d-8309-a8d07ee5d3ec" providerId="ADAL" clId="{6A3D0FE9-5D04-4588-86D3-D848BC73BC26}" dt="2023-02-01T10:10:58.989" v="57" actId="1076"/>
          <ac:picMkLst>
            <pc:docMk/>
            <pc:sldMk cId="457816005" sldId="317"/>
            <ac:picMk id="10" creationId="{58EA179C-6A6B-393D-5863-0103A7C8E6EC}"/>
          </ac:picMkLst>
        </pc:picChg>
        <pc:picChg chg="del">
          <ac:chgData name="Bartosz Karol Czaja" userId="7e8c3e9f-f8d2-4b3d-8309-a8d07ee5d3ec" providerId="ADAL" clId="{6A3D0FE9-5D04-4588-86D3-D848BC73BC26}" dt="2023-02-01T10:08:26.836" v="3" actId="478"/>
          <ac:picMkLst>
            <pc:docMk/>
            <pc:sldMk cId="457816005" sldId="317"/>
            <ac:picMk id="1026" creationId="{33F395BE-F8B5-4BF3-839F-CB0E74A071F7}"/>
          </ac:picMkLst>
        </pc:picChg>
        <pc:picChg chg="del">
          <ac:chgData name="Bartosz Karol Czaja" userId="7e8c3e9f-f8d2-4b3d-8309-a8d07ee5d3ec" providerId="ADAL" clId="{6A3D0FE9-5D04-4588-86D3-D848BC73BC26}" dt="2023-02-01T10:08:26.428" v="2" actId="478"/>
          <ac:picMkLst>
            <pc:docMk/>
            <pc:sldMk cId="457816005" sldId="317"/>
            <ac:picMk id="1028" creationId="{396DCC03-8F4F-4C83-A88B-A58C34B49C5E}"/>
          </ac:picMkLst>
        </pc:picChg>
        <pc:picChg chg="del">
          <ac:chgData name="Bartosz Karol Czaja" userId="7e8c3e9f-f8d2-4b3d-8309-a8d07ee5d3ec" providerId="ADAL" clId="{6A3D0FE9-5D04-4588-86D3-D848BC73BC26}" dt="2023-02-01T10:08:27.438" v="4" actId="478"/>
          <ac:picMkLst>
            <pc:docMk/>
            <pc:sldMk cId="457816005" sldId="317"/>
            <ac:picMk id="1032" creationId="{BE787690-B99A-4C6B-9782-2FE0DDDE801C}"/>
          </ac:picMkLst>
        </pc:picChg>
      </pc:sldChg>
      <pc:sldChg chg="add del">
        <pc:chgData name="Bartosz Karol Czaja" userId="7e8c3e9f-f8d2-4b3d-8309-a8d07ee5d3ec" providerId="ADAL" clId="{6A3D0FE9-5D04-4588-86D3-D848BC73BC26}" dt="2023-02-01T10:15:40.947" v="132" actId="47"/>
        <pc:sldMkLst>
          <pc:docMk/>
          <pc:sldMk cId="3415076071" sldId="318"/>
        </pc:sldMkLst>
      </pc:sldChg>
      <pc:sldChg chg="addSp delSp modSp new del mod">
        <pc:chgData name="Bartosz Karol Czaja" userId="7e8c3e9f-f8d2-4b3d-8309-a8d07ee5d3ec" providerId="ADAL" clId="{6A3D0FE9-5D04-4588-86D3-D848BC73BC26}" dt="2023-02-01T10:11:42.287" v="67" actId="47"/>
        <pc:sldMkLst>
          <pc:docMk/>
          <pc:sldMk cId="275199007" sldId="319"/>
        </pc:sldMkLst>
        <pc:spChg chg="mod">
          <ac:chgData name="Bartosz Karol Czaja" userId="7e8c3e9f-f8d2-4b3d-8309-a8d07ee5d3ec" providerId="ADAL" clId="{6A3D0FE9-5D04-4588-86D3-D848BC73BC26}" dt="2023-02-01T10:11:26.599" v="62"/>
          <ac:spMkLst>
            <pc:docMk/>
            <pc:sldMk cId="275199007" sldId="319"/>
            <ac:spMk id="2" creationId="{9238131C-F223-DECA-6F64-2F353BA7720C}"/>
          </ac:spMkLst>
        </pc:spChg>
        <pc:spChg chg="add del mod">
          <ac:chgData name="Bartosz Karol Czaja" userId="7e8c3e9f-f8d2-4b3d-8309-a8d07ee5d3ec" providerId="ADAL" clId="{6A3D0FE9-5D04-4588-86D3-D848BC73BC26}" dt="2023-02-01T10:11:41.003" v="66" actId="478"/>
          <ac:spMkLst>
            <pc:docMk/>
            <pc:sldMk cId="275199007" sldId="319"/>
            <ac:spMk id="3" creationId="{658913CA-6028-9B05-E1C3-32BDD040BCB5}"/>
          </ac:spMkLst>
        </pc:spChg>
      </pc:sldChg>
      <pc:sldChg chg="addSp delSp modSp new mod">
        <pc:chgData name="Bartosz Karol Czaja" userId="7e8c3e9f-f8d2-4b3d-8309-a8d07ee5d3ec" providerId="ADAL" clId="{6A3D0FE9-5D04-4588-86D3-D848BC73BC26}" dt="2023-02-01T10:18:38.816" v="181" actId="20577"/>
        <pc:sldMkLst>
          <pc:docMk/>
          <pc:sldMk cId="3877842575" sldId="319"/>
        </pc:sldMkLst>
        <pc:spChg chg="mod">
          <ac:chgData name="Bartosz Karol Czaja" userId="7e8c3e9f-f8d2-4b3d-8309-a8d07ee5d3ec" providerId="ADAL" clId="{6A3D0FE9-5D04-4588-86D3-D848BC73BC26}" dt="2023-02-01T10:18:38.816" v="181" actId="20577"/>
          <ac:spMkLst>
            <pc:docMk/>
            <pc:sldMk cId="3877842575" sldId="319"/>
            <ac:spMk id="2" creationId="{597E2083-083E-A04C-72F2-FE7021A00709}"/>
          </ac:spMkLst>
        </pc:spChg>
        <pc:spChg chg="mod">
          <ac:chgData name="Bartosz Karol Czaja" userId="7e8c3e9f-f8d2-4b3d-8309-a8d07ee5d3ec" providerId="ADAL" clId="{6A3D0FE9-5D04-4588-86D3-D848BC73BC26}" dt="2023-02-01T10:11:56.949" v="71"/>
          <ac:spMkLst>
            <pc:docMk/>
            <pc:sldMk cId="3877842575" sldId="319"/>
            <ac:spMk id="3" creationId="{872BB171-EB87-C449-9D10-4FB13585EA67}"/>
          </ac:spMkLst>
        </pc:spChg>
        <pc:picChg chg="add mod">
          <ac:chgData name="Bartosz Karol Czaja" userId="7e8c3e9f-f8d2-4b3d-8309-a8d07ee5d3ec" providerId="ADAL" clId="{6A3D0FE9-5D04-4588-86D3-D848BC73BC26}" dt="2023-02-01T10:15:00.869" v="116" actId="408"/>
          <ac:picMkLst>
            <pc:docMk/>
            <pc:sldMk cId="3877842575" sldId="319"/>
            <ac:picMk id="4" creationId="{89295606-B03A-D655-EE13-058F5B999E49}"/>
          </ac:picMkLst>
        </pc:picChg>
        <pc:picChg chg="add mod">
          <ac:chgData name="Bartosz Karol Czaja" userId="7e8c3e9f-f8d2-4b3d-8309-a8d07ee5d3ec" providerId="ADAL" clId="{6A3D0FE9-5D04-4588-86D3-D848BC73BC26}" dt="2023-02-01T10:15:00.869" v="116" actId="408"/>
          <ac:picMkLst>
            <pc:docMk/>
            <pc:sldMk cId="3877842575" sldId="319"/>
            <ac:picMk id="5" creationId="{A54334B1-F764-94C9-4CE2-8A68978C457F}"/>
          </ac:picMkLst>
        </pc:picChg>
        <pc:picChg chg="add mod">
          <ac:chgData name="Bartosz Karol Czaja" userId="7e8c3e9f-f8d2-4b3d-8309-a8d07ee5d3ec" providerId="ADAL" clId="{6A3D0FE9-5D04-4588-86D3-D848BC73BC26}" dt="2023-02-01T10:14:41.594" v="111" actId="1076"/>
          <ac:picMkLst>
            <pc:docMk/>
            <pc:sldMk cId="3877842575" sldId="319"/>
            <ac:picMk id="6" creationId="{1EE36937-828C-9DD8-8174-9FAA75670669}"/>
          </ac:picMkLst>
        </pc:picChg>
        <pc:picChg chg="add del mod">
          <ac:chgData name="Bartosz Karol Czaja" userId="7e8c3e9f-f8d2-4b3d-8309-a8d07ee5d3ec" providerId="ADAL" clId="{6A3D0FE9-5D04-4588-86D3-D848BC73BC26}" dt="2023-02-01T10:13:31.764" v="100" actId="478"/>
          <ac:picMkLst>
            <pc:docMk/>
            <pc:sldMk cId="3877842575" sldId="319"/>
            <ac:picMk id="7" creationId="{ED5DF060-0D42-A441-FCAD-4E20DC56AD92}"/>
          </ac:picMkLst>
        </pc:picChg>
        <pc:picChg chg="add del mod">
          <ac:chgData name="Bartosz Karol Czaja" userId="7e8c3e9f-f8d2-4b3d-8309-a8d07ee5d3ec" providerId="ADAL" clId="{6A3D0FE9-5D04-4588-86D3-D848BC73BC26}" dt="2023-02-01T10:13:31.764" v="100" actId="478"/>
          <ac:picMkLst>
            <pc:docMk/>
            <pc:sldMk cId="3877842575" sldId="319"/>
            <ac:picMk id="8" creationId="{83422FB8-FCD3-B945-14E4-999E19096095}"/>
          </ac:picMkLst>
        </pc:picChg>
        <pc:picChg chg="add mod">
          <ac:chgData name="Bartosz Karol Czaja" userId="7e8c3e9f-f8d2-4b3d-8309-a8d07ee5d3ec" providerId="ADAL" clId="{6A3D0FE9-5D04-4588-86D3-D848BC73BC26}" dt="2023-02-01T10:15:00.869" v="116" actId="408"/>
          <ac:picMkLst>
            <pc:docMk/>
            <pc:sldMk cId="3877842575" sldId="319"/>
            <ac:picMk id="10" creationId="{0340A385-10AB-88B7-B63F-BC01D0EFD82D}"/>
          </ac:picMkLst>
        </pc:picChg>
        <pc:picChg chg="add del mod">
          <ac:chgData name="Bartosz Karol Czaja" userId="7e8c3e9f-f8d2-4b3d-8309-a8d07ee5d3ec" providerId="ADAL" clId="{6A3D0FE9-5D04-4588-86D3-D848BC73BC26}" dt="2023-02-01T10:14:53.179" v="115" actId="478"/>
          <ac:picMkLst>
            <pc:docMk/>
            <pc:sldMk cId="3877842575" sldId="319"/>
            <ac:picMk id="11" creationId="{48D55E77-E3C0-1B81-0110-6EF084D8A9B3}"/>
          </ac:picMkLst>
        </pc:picChg>
        <pc:picChg chg="add del mod">
          <ac:chgData name="Bartosz Karol Czaja" userId="7e8c3e9f-f8d2-4b3d-8309-a8d07ee5d3ec" providerId="ADAL" clId="{6A3D0FE9-5D04-4588-86D3-D848BC73BC26}" dt="2023-02-01T10:14:53.179" v="115" actId="478"/>
          <ac:picMkLst>
            <pc:docMk/>
            <pc:sldMk cId="3877842575" sldId="319"/>
            <ac:picMk id="12" creationId="{57F4F5E7-5B79-9965-23C6-5CDFA091065A}"/>
          </ac:picMkLst>
        </pc:picChg>
        <pc:picChg chg="add mod">
          <ac:chgData name="Bartosz Karol Czaja" userId="7e8c3e9f-f8d2-4b3d-8309-a8d07ee5d3ec" providerId="ADAL" clId="{6A3D0FE9-5D04-4588-86D3-D848BC73BC26}" dt="2023-02-01T10:16:50.868" v="146" actId="1076"/>
          <ac:picMkLst>
            <pc:docMk/>
            <pc:sldMk cId="3877842575" sldId="319"/>
            <ac:picMk id="13" creationId="{432894EA-0E7B-2FCC-F1B3-C7008FF03AA7}"/>
          </ac:picMkLst>
        </pc:picChg>
      </pc:sldChg>
      <pc:sldChg chg="addSp delSp modSp add del mod">
        <pc:chgData name="Bartosz Karol Czaja" userId="7e8c3e9f-f8d2-4b3d-8309-a8d07ee5d3ec" providerId="ADAL" clId="{6A3D0FE9-5D04-4588-86D3-D848BC73BC26}" dt="2023-02-01T10:17:44.704" v="147" actId="47"/>
        <pc:sldMkLst>
          <pc:docMk/>
          <pc:sldMk cId="3565661707" sldId="320"/>
        </pc:sldMkLst>
        <pc:spChg chg="add mod">
          <ac:chgData name="Bartosz Karol Czaja" userId="7e8c3e9f-f8d2-4b3d-8309-a8d07ee5d3ec" providerId="ADAL" clId="{6A3D0FE9-5D04-4588-86D3-D848BC73BC26}" dt="2023-02-01T10:16:04.596" v="136"/>
          <ac:spMkLst>
            <pc:docMk/>
            <pc:sldMk cId="3565661707" sldId="320"/>
            <ac:spMk id="12" creationId="{1CD9F2E9-0D9B-CA22-33D5-A06826BBB5DB}"/>
          </ac:spMkLst>
        </pc:spChg>
        <pc:spChg chg="add mod">
          <ac:chgData name="Bartosz Karol Czaja" userId="7e8c3e9f-f8d2-4b3d-8309-a8d07ee5d3ec" providerId="ADAL" clId="{6A3D0FE9-5D04-4588-86D3-D848BC73BC26}" dt="2023-02-01T10:16:04.596" v="136"/>
          <ac:spMkLst>
            <pc:docMk/>
            <pc:sldMk cId="3565661707" sldId="320"/>
            <ac:spMk id="13" creationId="{9905C1BF-A9DD-12D0-2A12-1BAAF3948D7B}"/>
          </ac:spMkLst>
        </pc:spChg>
        <pc:grpChg chg="del">
          <ac:chgData name="Bartosz Karol Czaja" userId="7e8c3e9f-f8d2-4b3d-8309-a8d07ee5d3ec" providerId="ADAL" clId="{6A3D0FE9-5D04-4588-86D3-D848BC73BC26}" dt="2023-02-01T10:15:55.875" v="134" actId="478"/>
          <ac:grpSpMkLst>
            <pc:docMk/>
            <pc:sldMk cId="3565661707" sldId="320"/>
            <ac:grpSpMk id="3" creationId="{64F1B354-A82F-20AE-26FA-6357FD69A41E}"/>
          </ac:grpSpMkLst>
        </pc:grpChg>
        <pc:picChg chg="add mod modCrop">
          <ac:chgData name="Bartosz Karol Czaja" userId="7e8c3e9f-f8d2-4b3d-8309-a8d07ee5d3ec" providerId="ADAL" clId="{6A3D0FE9-5D04-4588-86D3-D848BC73BC26}" dt="2023-02-01T10:16:31.461" v="143" actId="18131"/>
          <ac:picMkLst>
            <pc:docMk/>
            <pc:sldMk cId="3565661707" sldId="320"/>
            <ac:picMk id="11" creationId="{74E15AFE-E75B-CD1D-CC6D-AC01094341C2}"/>
          </ac:picMkLst>
        </pc:picChg>
      </pc:sldChg>
      <pc:sldMasterChg chg="delSp mod modSldLayout">
        <pc:chgData name="Bartosz Karol Czaja" userId="7e8c3e9f-f8d2-4b3d-8309-a8d07ee5d3ec" providerId="ADAL" clId="{6A3D0FE9-5D04-4588-86D3-D848BC73BC26}" dt="2023-02-01T10:19:09.307" v="182" actId="478"/>
        <pc:sldMasterMkLst>
          <pc:docMk/>
          <pc:sldMasterMk cId="3549585326" sldId="2147483695"/>
        </pc:sldMasterMkLst>
        <pc:spChg chg="del">
          <ac:chgData name="Bartosz Karol Czaja" userId="7e8c3e9f-f8d2-4b3d-8309-a8d07ee5d3ec" providerId="ADAL" clId="{6A3D0FE9-5D04-4588-86D3-D848BC73BC26}" dt="2023-02-01T10:19:09.307" v="182" actId="478"/>
          <ac:spMkLst>
            <pc:docMk/>
            <pc:sldMasterMk cId="3549585326" sldId="2147483695"/>
            <ac:spMk id="5" creationId="{C6BD7D75-4B06-41C8-9293-B0E100BF6D96}"/>
          </ac:spMkLst>
        </pc:spChg>
        <pc:sldLayoutChg chg="addSp delSp modSp mod">
          <pc:chgData name="Bartosz Karol Czaja" userId="7e8c3e9f-f8d2-4b3d-8309-a8d07ee5d3ec" providerId="ADAL" clId="{6A3D0FE9-5D04-4588-86D3-D848BC73BC26}" dt="2023-02-01T10:11:04.363" v="58" actId="478"/>
          <pc:sldLayoutMkLst>
            <pc:docMk/>
            <pc:sldMasterMk cId="3549585326" sldId="2147483695"/>
            <pc:sldLayoutMk cId="1510173150" sldId="2147483696"/>
          </pc:sldLayoutMkLst>
          <pc:spChg chg="add del mod">
            <ac:chgData name="Bartosz Karol Czaja" userId="7e8c3e9f-f8d2-4b3d-8309-a8d07ee5d3ec" providerId="ADAL" clId="{6A3D0FE9-5D04-4588-86D3-D848BC73BC26}" dt="2023-02-01T10:11:04.363" v="58" actId="478"/>
            <ac:spMkLst>
              <pc:docMk/>
              <pc:sldMasterMk cId="3549585326" sldId="2147483695"/>
              <pc:sldLayoutMk cId="1510173150" sldId="2147483696"/>
              <ac:spMk id="2" creationId="{5A0509A5-7945-AD4C-AF83-FD1DE13A26EC}"/>
            </ac:spMkLst>
          </pc:spChg>
          <pc:picChg chg="del">
            <ac:chgData name="Bartosz Karol Czaja" userId="7e8c3e9f-f8d2-4b3d-8309-a8d07ee5d3ec" providerId="ADAL" clId="{6A3D0FE9-5D04-4588-86D3-D848BC73BC26}" dt="2023-02-01T10:05:38.668" v="1" actId="478"/>
            <ac:picMkLst>
              <pc:docMk/>
              <pc:sldMasterMk cId="3549585326" sldId="2147483695"/>
              <pc:sldLayoutMk cId="1510173150" sldId="2147483696"/>
              <ac:picMk id="5" creationId="{F8A4F843-0197-4C65-9A96-2A0A93E8182B}"/>
            </ac:picMkLst>
          </pc:picChg>
        </pc:sldLayoutChg>
      </pc:sldMasterChg>
    </pc:docChg>
  </pc:docChgLst>
  <pc:docChgLst>
    <pc:chgData name="Bettina Wagner" userId="af09b05e-232f-4537-82d5-0b94a8500deb" providerId="ADAL" clId="{D5A97AD5-B420-4889-BD51-D530C57C8EE9}"/>
    <pc:docChg chg="undo custSel addSld delSld modSld modMainMaster">
      <pc:chgData name="Bettina Wagner" userId="af09b05e-232f-4537-82d5-0b94a8500deb" providerId="ADAL" clId="{D5A97AD5-B420-4889-BD51-D530C57C8EE9}" dt="2021-10-06T13:07:52.316" v="68" actId="20577"/>
      <pc:docMkLst>
        <pc:docMk/>
      </pc:docMkLst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3841769643" sldId="256"/>
        </pc:sldMkLst>
      </pc:sldChg>
      <pc:sldChg chg="modSp mod">
        <pc:chgData name="Bettina Wagner" userId="af09b05e-232f-4537-82d5-0b94a8500deb" providerId="ADAL" clId="{D5A97AD5-B420-4889-BD51-D530C57C8EE9}" dt="2021-10-06T13:07:52.316" v="68" actId="20577"/>
        <pc:sldMkLst>
          <pc:docMk/>
          <pc:sldMk cId="2417175090" sldId="258"/>
        </pc:sldMkLst>
        <pc:spChg chg="mod">
          <ac:chgData name="Bettina Wagner" userId="af09b05e-232f-4537-82d5-0b94a8500deb" providerId="ADAL" clId="{D5A97AD5-B420-4889-BD51-D530C57C8EE9}" dt="2021-10-06T12:56:28.140" v="3" actId="14100"/>
          <ac:spMkLst>
            <pc:docMk/>
            <pc:sldMk cId="2417175090" sldId="258"/>
            <ac:spMk id="2" creationId="{00000000-0000-0000-0000-000000000000}"/>
          </ac:spMkLst>
        </pc:spChg>
        <pc:spChg chg="mod">
          <ac:chgData name="Bettina Wagner" userId="af09b05e-232f-4537-82d5-0b94a8500deb" providerId="ADAL" clId="{D5A97AD5-B420-4889-BD51-D530C57C8EE9}" dt="2021-10-06T13:07:52.316" v="68" actId="20577"/>
          <ac:spMkLst>
            <pc:docMk/>
            <pc:sldMk cId="2417175090" sldId="258"/>
            <ac:spMk id="5" creationId="{52D36CAE-5DE7-4B93-9123-EC9EAA7DAAF6}"/>
          </ac:spMkLst>
        </pc:spChg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1293618437" sldId="279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847692190" sldId="298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146260029" sldId="309"/>
        </pc:sldMkLst>
      </pc:sldChg>
      <pc:sldChg chg="del">
        <pc:chgData name="Bettina Wagner" userId="af09b05e-232f-4537-82d5-0b94a8500deb" providerId="ADAL" clId="{D5A97AD5-B420-4889-BD51-D530C57C8EE9}" dt="2021-10-06T13:02:48.760" v="11" actId="47"/>
        <pc:sldMkLst>
          <pc:docMk/>
          <pc:sldMk cId="1454135336" sldId="315"/>
        </pc:sldMkLst>
      </pc:sldChg>
      <pc:sldChg chg="modSp add del mod">
        <pc:chgData name="Bettina Wagner" userId="af09b05e-232f-4537-82d5-0b94a8500deb" providerId="ADAL" clId="{D5A97AD5-B420-4889-BD51-D530C57C8EE9}" dt="2021-10-06T13:03:23.944" v="27" actId="20577"/>
        <pc:sldMkLst>
          <pc:docMk/>
          <pc:sldMk cId="2675806843" sldId="316"/>
        </pc:sldMkLst>
        <pc:spChg chg="mod">
          <ac:chgData name="Bettina Wagner" userId="af09b05e-232f-4537-82d5-0b94a8500deb" providerId="ADAL" clId="{D5A97AD5-B420-4889-BD51-D530C57C8EE9}" dt="2021-10-06T13:03:23.944" v="27" actId="20577"/>
          <ac:spMkLst>
            <pc:docMk/>
            <pc:sldMk cId="2675806843" sldId="316"/>
            <ac:spMk id="3" creationId="{00000000-0000-0000-0000-000000000000}"/>
          </ac:spMkLst>
        </pc:spChg>
        <pc:spChg chg="mod">
          <ac:chgData name="Bettina Wagner" userId="af09b05e-232f-4537-82d5-0b94a8500deb" providerId="ADAL" clId="{D5A97AD5-B420-4889-BD51-D530C57C8EE9}" dt="2021-10-06T13:03:12.528" v="24" actId="20577"/>
          <ac:spMkLst>
            <pc:docMk/>
            <pc:sldMk cId="2675806843" sldId="316"/>
            <ac:spMk id="18" creationId="{00000000-0000-0000-0000-000000000000}"/>
          </ac:spMkLst>
        </pc:spChg>
        <pc:picChg chg="mod">
          <ac:chgData name="Bettina Wagner" userId="af09b05e-232f-4537-82d5-0b94a8500deb" providerId="ADAL" clId="{D5A97AD5-B420-4889-BD51-D530C57C8EE9}" dt="2021-10-06T13:03:15.027" v="25" actId="1076"/>
          <ac:picMkLst>
            <pc:docMk/>
            <pc:sldMk cId="2675806843" sldId="316"/>
            <ac:picMk id="2052" creationId="{4F19C97C-687E-4951-A0E9-B301049C8933}"/>
          </ac:picMkLst>
        </pc:picChg>
      </pc:sldChg>
      <pc:sldChg chg="del">
        <pc:chgData name="Bettina Wagner" userId="af09b05e-232f-4537-82d5-0b94a8500deb" providerId="ADAL" clId="{D5A97AD5-B420-4889-BD51-D530C57C8EE9}" dt="2021-10-06T12:57:36.216" v="7" actId="47"/>
        <pc:sldMkLst>
          <pc:docMk/>
          <pc:sldMk cId="1975122033" sldId="331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923483644" sldId="339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017554464" sldId="341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3966575443" sldId="343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149145904" sldId="344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082912194" sldId="345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264825468" sldId="346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4096033903" sldId="347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3848382871" sldId="348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4146150204" sldId="350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4202465454" sldId="351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526070137" sldId="352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3557481684" sldId="353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48413014" sldId="447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771743017" sldId="449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31824159" sldId="450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3902240941" sldId="451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293023089" sldId="452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3326458449" sldId="453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068703524" sldId="454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1991464739" sldId="455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3075370709" sldId="456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364823191" sldId="457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871777986" sldId="458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766340074" sldId="460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1490204824" sldId="461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1436473268" sldId="462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1563348955" sldId="463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1124286333" sldId="465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328357781" sldId="468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006047942" sldId="482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626148647" sldId="483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2370748294" sldId="484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742249220" sldId="485"/>
        </pc:sldMkLst>
      </pc:sldChg>
      <pc:sldChg chg="del">
        <pc:chgData name="Bettina Wagner" userId="af09b05e-232f-4537-82d5-0b94a8500deb" providerId="ADAL" clId="{D5A97AD5-B420-4889-BD51-D530C57C8EE9}" dt="2021-10-06T12:57:41.372" v="8" actId="47"/>
        <pc:sldMkLst>
          <pc:docMk/>
          <pc:sldMk cId="1225916648" sldId="486"/>
        </pc:sldMkLst>
      </pc:sldChg>
      <pc:sldMasterChg chg="modSldLayout">
        <pc:chgData name="Bettina Wagner" userId="af09b05e-232f-4537-82d5-0b94a8500deb" providerId="ADAL" clId="{D5A97AD5-B420-4889-BD51-D530C57C8EE9}" dt="2021-10-06T12:56:48.885" v="6" actId="478"/>
        <pc:sldMasterMkLst>
          <pc:docMk/>
          <pc:sldMasterMk cId="3549585326" sldId="2147483695"/>
        </pc:sldMasterMkLst>
        <pc:sldLayoutChg chg="delSp modSp mod">
          <pc:chgData name="Bettina Wagner" userId="af09b05e-232f-4537-82d5-0b94a8500deb" providerId="ADAL" clId="{D5A97AD5-B420-4889-BD51-D530C57C8EE9}" dt="2021-10-06T12:56:48.885" v="6" actId="478"/>
          <pc:sldLayoutMkLst>
            <pc:docMk/>
            <pc:sldMasterMk cId="3549585326" sldId="2147483695"/>
            <pc:sldLayoutMk cId="1510173150" sldId="2147483696"/>
          </pc:sldLayoutMkLst>
          <pc:spChg chg="del mod">
            <ac:chgData name="Bettina Wagner" userId="af09b05e-232f-4537-82d5-0b94a8500deb" providerId="ADAL" clId="{D5A97AD5-B420-4889-BD51-D530C57C8EE9}" dt="2021-10-06T12:56:48.885" v="6" actId="478"/>
            <ac:spMkLst>
              <pc:docMk/>
              <pc:sldMasterMk cId="3549585326" sldId="2147483695"/>
              <pc:sldLayoutMk cId="1510173150" sldId="2147483696"/>
              <ac:spMk id="6" creationId="{E2CB0D5F-60A2-4CE8-AD18-034C1E6FCC37}"/>
            </ac:spMkLst>
          </pc:spChg>
        </pc:sldLayoutChg>
      </pc:sldMasterChg>
    </pc:docChg>
  </pc:docChgLst>
  <pc:docChgLst>
    <pc:chgData name="Julia Knoch" userId="c9da1a7d-12af-43b6-804f-ddfdc57d320a" providerId="ADAL" clId="{539ECF54-843E-4930-9C84-42034166BC8D}"/>
    <pc:docChg chg="modSld">
      <pc:chgData name="Julia Knoch" userId="c9da1a7d-12af-43b6-804f-ddfdc57d320a" providerId="ADAL" clId="{539ECF54-843E-4930-9C84-42034166BC8D}" dt="2023-02-22T12:06:27.149" v="10" actId="113"/>
      <pc:docMkLst>
        <pc:docMk/>
      </pc:docMkLst>
      <pc:sldChg chg="modSp mod">
        <pc:chgData name="Julia Knoch" userId="c9da1a7d-12af-43b6-804f-ddfdc57d320a" providerId="ADAL" clId="{539ECF54-843E-4930-9C84-42034166BC8D}" dt="2023-02-22T12:06:27.149" v="10" actId="113"/>
        <pc:sldMkLst>
          <pc:docMk/>
          <pc:sldMk cId="3877842575" sldId="319"/>
        </pc:sldMkLst>
        <pc:spChg chg="mod">
          <ac:chgData name="Julia Knoch" userId="c9da1a7d-12af-43b6-804f-ddfdc57d320a" providerId="ADAL" clId="{539ECF54-843E-4930-9C84-42034166BC8D}" dt="2023-02-22T12:06:19.971" v="9" actId="6549"/>
          <ac:spMkLst>
            <pc:docMk/>
            <pc:sldMk cId="3877842575" sldId="319"/>
            <ac:spMk id="2" creationId="{597E2083-083E-A04C-72F2-FE7021A00709}"/>
          </ac:spMkLst>
        </pc:spChg>
        <pc:spChg chg="mod">
          <ac:chgData name="Julia Knoch" userId="c9da1a7d-12af-43b6-804f-ddfdc57d320a" providerId="ADAL" clId="{539ECF54-843E-4930-9C84-42034166BC8D}" dt="2023-02-22T12:06:27.149" v="10" actId="113"/>
          <ac:spMkLst>
            <pc:docMk/>
            <pc:sldMk cId="3877842575" sldId="319"/>
            <ac:spMk id="3" creationId="{872BB171-EB87-C449-9D10-4FB13585EA67}"/>
          </ac:spMkLst>
        </pc:spChg>
      </pc:sldChg>
    </pc:docChg>
  </pc:docChgLst>
  <pc:docChgLst>
    <pc:chgData name="Dorothee Dickmann" userId="S::dorothee.dickmann@praxisfeld.de::8b466f6f-ffc2-470f-a945-4457ea433d12" providerId="AD" clId="Web-{B65DE999-A33A-46D1-ADF4-9E493C627186}"/>
    <pc:docChg chg="modSld">
      <pc:chgData name="Dorothee Dickmann" userId="S::dorothee.dickmann@praxisfeld.de::8b466f6f-ffc2-470f-a945-4457ea433d12" providerId="AD" clId="Web-{B65DE999-A33A-46D1-ADF4-9E493C627186}" dt="2021-10-08T11:51:27.163" v="1" actId="20577"/>
      <pc:docMkLst>
        <pc:docMk/>
      </pc:docMkLst>
      <pc:sldChg chg="modSp">
        <pc:chgData name="Dorothee Dickmann" userId="S::dorothee.dickmann@praxisfeld.de::8b466f6f-ffc2-470f-a945-4457ea433d12" providerId="AD" clId="Web-{B65DE999-A33A-46D1-ADF4-9E493C627186}" dt="2021-10-08T11:51:27.163" v="1" actId="20577"/>
        <pc:sldMkLst>
          <pc:docMk/>
          <pc:sldMk cId="2417175090" sldId="258"/>
        </pc:sldMkLst>
        <pc:spChg chg="mod">
          <ac:chgData name="Dorothee Dickmann" userId="S::dorothee.dickmann@praxisfeld.de::8b466f6f-ffc2-470f-a945-4457ea433d12" providerId="AD" clId="Web-{B65DE999-A33A-46D1-ADF4-9E493C627186}" dt="2021-10-08T11:51:27.163" v="1" actId="20577"/>
          <ac:spMkLst>
            <pc:docMk/>
            <pc:sldMk cId="2417175090" sldId="258"/>
            <ac:spMk id="2" creationId="{00000000-0000-0000-0000-000000000000}"/>
          </ac:spMkLst>
        </pc:spChg>
      </pc:sldChg>
    </pc:docChg>
  </pc:docChgLst>
  <pc:docChgLst>
    <pc:chgData name="Julia Knoch" userId="c9da1a7d-12af-43b6-804f-ddfdc57d320a" providerId="ADAL" clId="{9DA9188A-7295-4328-B2DC-E237862BCCA2}"/>
    <pc:docChg chg="undo redo custSel modSld">
      <pc:chgData name="Julia Knoch" userId="c9da1a7d-12af-43b6-804f-ddfdc57d320a" providerId="ADAL" clId="{9DA9188A-7295-4328-B2DC-E237862BCCA2}" dt="2023-02-03T13:16:55.789" v="532" actId="20577"/>
      <pc:docMkLst>
        <pc:docMk/>
      </pc:docMkLst>
      <pc:sldChg chg="modSp mod">
        <pc:chgData name="Julia Knoch" userId="c9da1a7d-12af-43b6-804f-ddfdc57d320a" providerId="ADAL" clId="{9DA9188A-7295-4328-B2DC-E237862BCCA2}" dt="2023-02-01T09:56:53.815" v="518" actId="404"/>
        <pc:sldMkLst>
          <pc:docMk/>
          <pc:sldMk cId="2417175090" sldId="258"/>
        </pc:sldMkLst>
        <pc:spChg chg="mod">
          <ac:chgData name="Julia Knoch" userId="c9da1a7d-12af-43b6-804f-ddfdc57d320a" providerId="ADAL" clId="{9DA9188A-7295-4328-B2DC-E237862BCCA2}" dt="2023-02-01T09:56:37.933" v="509" actId="20577"/>
          <ac:spMkLst>
            <pc:docMk/>
            <pc:sldMk cId="2417175090" sldId="258"/>
            <ac:spMk id="2" creationId="{00000000-0000-0000-0000-000000000000}"/>
          </ac:spMkLst>
        </pc:spChg>
        <pc:spChg chg="mod">
          <ac:chgData name="Julia Knoch" userId="c9da1a7d-12af-43b6-804f-ddfdc57d320a" providerId="ADAL" clId="{9DA9188A-7295-4328-B2DC-E237862BCCA2}" dt="2023-02-01T09:56:53.815" v="518" actId="404"/>
          <ac:spMkLst>
            <pc:docMk/>
            <pc:sldMk cId="2417175090" sldId="258"/>
            <ac:spMk id="5" creationId="{52D36CAE-5DE7-4B93-9123-EC9EAA7DAAF6}"/>
          </ac:spMkLst>
        </pc:spChg>
      </pc:sldChg>
      <pc:sldChg chg="addSp delSp modSp mod">
        <pc:chgData name="Julia Knoch" userId="c9da1a7d-12af-43b6-804f-ddfdc57d320a" providerId="ADAL" clId="{9DA9188A-7295-4328-B2DC-E237862BCCA2}" dt="2023-02-01T10:05:06.065" v="523" actId="108"/>
        <pc:sldMkLst>
          <pc:docMk/>
          <pc:sldMk cId="2675806843" sldId="316"/>
        </pc:sldMkLst>
        <pc:spChg chg="mod">
          <ac:chgData name="Julia Knoch" userId="c9da1a7d-12af-43b6-804f-ddfdc57d320a" providerId="ADAL" clId="{9DA9188A-7295-4328-B2DC-E237862BCCA2}" dt="2023-02-01T09:34:14.471" v="279" actId="20577"/>
          <ac:spMkLst>
            <pc:docMk/>
            <pc:sldMk cId="2675806843" sldId="316"/>
            <ac:spMk id="3" creationId="{00000000-0000-0000-0000-000000000000}"/>
          </ac:spMkLst>
        </pc:spChg>
        <pc:spChg chg="mod">
          <ac:chgData name="Julia Knoch" userId="c9da1a7d-12af-43b6-804f-ddfdc57d320a" providerId="ADAL" clId="{9DA9188A-7295-4328-B2DC-E237862BCCA2}" dt="2023-02-01T10:05:06.065" v="523" actId="108"/>
          <ac:spMkLst>
            <pc:docMk/>
            <pc:sldMk cId="2675806843" sldId="316"/>
            <ac:spMk id="18" creationId="{00000000-0000-0000-0000-000000000000}"/>
          </ac:spMkLst>
        </pc:spChg>
        <pc:picChg chg="add mod">
          <ac:chgData name="Julia Knoch" userId="c9da1a7d-12af-43b6-804f-ddfdc57d320a" providerId="ADAL" clId="{9DA9188A-7295-4328-B2DC-E237862BCCA2}" dt="2023-02-01T09:39:12.733" v="482" actId="1035"/>
          <ac:picMkLst>
            <pc:docMk/>
            <pc:sldMk cId="2675806843" sldId="316"/>
            <ac:picMk id="2" creationId="{69DE851E-853B-6B97-D0A0-7CE0EBE6AD31}"/>
          </ac:picMkLst>
        </pc:picChg>
        <pc:picChg chg="add mod">
          <ac:chgData name="Julia Knoch" userId="c9da1a7d-12af-43b6-804f-ddfdc57d320a" providerId="ADAL" clId="{9DA9188A-7295-4328-B2DC-E237862BCCA2}" dt="2023-02-01T09:38:48.824" v="437" actId="1035"/>
          <ac:picMkLst>
            <pc:docMk/>
            <pc:sldMk cId="2675806843" sldId="316"/>
            <ac:picMk id="4" creationId="{0FB7A462-38DB-19BA-68C9-C6FB82575D2A}"/>
          </ac:picMkLst>
        </pc:picChg>
        <pc:picChg chg="add mod">
          <ac:chgData name="Julia Knoch" userId="c9da1a7d-12af-43b6-804f-ddfdc57d320a" providerId="ADAL" clId="{9DA9188A-7295-4328-B2DC-E237862BCCA2}" dt="2023-02-01T09:38:53.594" v="458" actId="1036"/>
          <ac:picMkLst>
            <pc:docMk/>
            <pc:sldMk cId="2675806843" sldId="316"/>
            <ac:picMk id="5" creationId="{5ED943E0-CC7F-0407-FFDD-A87AFAE5D7E7}"/>
          </ac:picMkLst>
        </pc:picChg>
        <pc:picChg chg="del">
          <ac:chgData name="Julia Knoch" userId="c9da1a7d-12af-43b6-804f-ddfdc57d320a" providerId="ADAL" clId="{9DA9188A-7295-4328-B2DC-E237862BCCA2}" dt="2023-01-30T13:33:21.256" v="142" actId="478"/>
          <ac:picMkLst>
            <pc:docMk/>
            <pc:sldMk cId="2675806843" sldId="316"/>
            <ac:picMk id="2052" creationId="{4F19C97C-687E-4951-A0E9-B301049C8933}"/>
          </ac:picMkLst>
        </pc:picChg>
      </pc:sldChg>
      <pc:sldChg chg="modSp mod">
        <pc:chgData name="Julia Knoch" userId="c9da1a7d-12af-43b6-804f-ddfdc57d320a" providerId="ADAL" clId="{9DA9188A-7295-4328-B2DC-E237862BCCA2}" dt="2023-02-03T13:16:55.789" v="532" actId="20577"/>
        <pc:sldMkLst>
          <pc:docMk/>
          <pc:sldMk cId="3877842575" sldId="319"/>
        </pc:sldMkLst>
        <pc:spChg chg="mod">
          <ac:chgData name="Julia Knoch" userId="c9da1a7d-12af-43b6-804f-ddfdc57d320a" providerId="ADAL" clId="{9DA9188A-7295-4328-B2DC-E237862BCCA2}" dt="2023-02-03T13:16:55.789" v="532" actId="20577"/>
          <ac:spMkLst>
            <pc:docMk/>
            <pc:sldMk cId="3877842575" sldId="319"/>
            <ac:spMk id="2" creationId="{597E2083-083E-A04C-72F2-FE7021A00709}"/>
          </ac:spMkLst>
        </pc:spChg>
      </pc:sldChg>
    </pc:docChg>
  </pc:docChgLst>
  <pc:docChgLst>
    <pc:chgData name="Bettina Wagner" userId="S::bettina.wagner@praxisfeld.de::af09b05e-232f-4537-82d5-0b94a8500deb" providerId="AD" clId="Web-{C4A0FFFC-10C8-46FC-A167-2EBA5FCBC81D}"/>
    <pc:docChg chg="modSld">
      <pc:chgData name="Bettina Wagner" userId="S::bettina.wagner@praxisfeld.de::af09b05e-232f-4537-82d5-0b94a8500deb" providerId="AD" clId="Web-{C4A0FFFC-10C8-46FC-A167-2EBA5FCBC81D}" dt="2021-10-07T07:07:50.960" v="11" actId="20577"/>
      <pc:docMkLst>
        <pc:docMk/>
      </pc:docMkLst>
      <pc:sldChg chg="modSp">
        <pc:chgData name="Bettina Wagner" userId="S::bettina.wagner@praxisfeld.de::af09b05e-232f-4537-82d5-0b94a8500deb" providerId="AD" clId="Web-{C4A0FFFC-10C8-46FC-A167-2EBA5FCBC81D}" dt="2021-10-07T07:07:50.960" v="11" actId="20577"/>
        <pc:sldMkLst>
          <pc:docMk/>
          <pc:sldMk cId="2417175090" sldId="258"/>
        </pc:sldMkLst>
        <pc:spChg chg="mod">
          <ac:chgData name="Bettina Wagner" userId="S::bettina.wagner@praxisfeld.de::af09b05e-232f-4537-82d5-0b94a8500deb" providerId="AD" clId="Web-{C4A0FFFC-10C8-46FC-A167-2EBA5FCBC81D}" dt="2021-10-07T07:07:50.960" v="11" actId="20577"/>
          <ac:spMkLst>
            <pc:docMk/>
            <pc:sldMk cId="2417175090" sldId="258"/>
            <ac:spMk id="2" creationId="{00000000-0000-0000-0000-000000000000}"/>
          </ac:spMkLst>
        </pc:spChg>
        <pc:spChg chg="mod">
          <ac:chgData name="Bettina Wagner" userId="S::bettina.wagner@praxisfeld.de::af09b05e-232f-4537-82d5-0b94a8500deb" providerId="AD" clId="Web-{C4A0FFFC-10C8-46FC-A167-2EBA5FCBC81D}" dt="2021-10-07T07:07:37.413" v="7" actId="1076"/>
          <ac:spMkLst>
            <pc:docMk/>
            <pc:sldMk cId="2417175090" sldId="258"/>
            <ac:spMk id="5" creationId="{52D36CAE-5DE7-4B93-9123-EC9EAA7DAAF6}"/>
          </ac:spMkLst>
        </pc:spChg>
      </pc:sldChg>
    </pc:docChg>
  </pc:docChgLst>
  <pc:docChgLst>
    <pc:chgData name="Julia Knoch" userId="c9da1a7d-12af-43b6-804f-ddfdc57d320a" providerId="ADAL" clId="{2D17FAA0-B32E-47BD-AE5B-1BF6A38CAF53}"/>
    <pc:docChg chg="modSld">
      <pc:chgData name="Julia Knoch" userId="c9da1a7d-12af-43b6-804f-ddfdc57d320a" providerId="ADAL" clId="{2D17FAA0-B32E-47BD-AE5B-1BF6A38CAF53}" dt="2023-11-22T09:40:23.009" v="5" actId="20577"/>
      <pc:docMkLst>
        <pc:docMk/>
      </pc:docMkLst>
      <pc:sldChg chg="modSp mod">
        <pc:chgData name="Julia Knoch" userId="c9da1a7d-12af-43b6-804f-ddfdc57d320a" providerId="ADAL" clId="{2D17FAA0-B32E-47BD-AE5B-1BF6A38CAF53}" dt="2023-11-22T09:40:23.009" v="5" actId="20577"/>
        <pc:sldMkLst>
          <pc:docMk/>
          <pc:sldMk cId="3877842575" sldId="319"/>
        </pc:sldMkLst>
        <pc:spChg chg="mod">
          <ac:chgData name="Julia Knoch" userId="c9da1a7d-12af-43b6-804f-ddfdc57d320a" providerId="ADAL" clId="{2D17FAA0-B32E-47BD-AE5B-1BF6A38CAF53}" dt="2023-11-22T09:40:23.009" v="5" actId="20577"/>
          <ac:spMkLst>
            <pc:docMk/>
            <pc:sldMk cId="3877842575" sldId="319"/>
            <ac:spMk id="2" creationId="{597E2083-083E-A04C-72F2-FE7021A00709}"/>
          </ac:spMkLst>
        </pc:spChg>
      </pc:sldChg>
    </pc:docChg>
  </pc:docChgLst>
  <pc:docChgLst>
    <pc:chgData name="Julia Knoch" userId="c9da1a7d-12af-43b6-804f-ddfdc57d320a" providerId="ADAL" clId="{AE147E75-CF37-4749-8F70-E7941527B359}"/>
    <pc:docChg chg="modSld">
      <pc:chgData name="Julia Knoch" userId="c9da1a7d-12af-43b6-804f-ddfdc57d320a" providerId="ADAL" clId="{AE147E75-CF37-4749-8F70-E7941527B359}" dt="2022-01-25T15:32:23.685" v="0" actId="20577"/>
      <pc:docMkLst>
        <pc:docMk/>
      </pc:docMkLst>
      <pc:sldChg chg="modSp mod">
        <pc:chgData name="Julia Knoch" userId="c9da1a7d-12af-43b6-804f-ddfdc57d320a" providerId="ADAL" clId="{AE147E75-CF37-4749-8F70-E7941527B359}" dt="2022-01-25T15:32:23.685" v="0" actId="20577"/>
        <pc:sldMkLst>
          <pc:docMk/>
          <pc:sldMk cId="2675806843" sldId="316"/>
        </pc:sldMkLst>
        <pc:spChg chg="mod">
          <ac:chgData name="Julia Knoch" userId="c9da1a7d-12af-43b6-804f-ddfdc57d320a" providerId="ADAL" clId="{AE147E75-CF37-4749-8F70-E7941527B359}" dt="2022-01-25T15:32:23.685" v="0" actId="20577"/>
          <ac:spMkLst>
            <pc:docMk/>
            <pc:sldMk cId="2675806843" sldId="316"/>
            <ac:spMk id="18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397C-DA5E-4AA7-AF10-B56C7FB5ECA6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0F8D2-8671-4ED1-AE7E-B772DA2643D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7848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A9647-946E-4055-BAD5-F171B853039E}" type="datetimeFigureOut">
              <a:rPr lang="de-DE" smtClean="0"/>
              <a:t>22.11.2023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CCCDC3-5CD3-40CF-9F46-1C2C06E6F45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3573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590403" y="3924587"/>
            <a:ext cx="7525738" cy="2163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6000"/>
            </a:lvl1pPr>
          </a:lstStyle>
          <a:p>
            <a:pPr lvl="0"/>
            <a:endParaRPr lang="de-DE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2590403" y="6088349"/>
            <a:ext cx="7525738" cy="103509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/>
            </a:lvl1pPr>
          </a:lstStyle>
          <a:p>
            <a:pPr lvl="0"/>
            <a:endParaRPr lang="de-DE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22B97773-D983-4E87-92BE-A11F42268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17918" r="4440" b="13117"/>
          <a:stretch/>
        </p:blipFill>
        <p:spPr>
          <a:xfrm>
            <a:off x="10270231" y="6409452"/>
            <a:ext cx="2987675" cy="97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73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spaltiger Tex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898" y="1081089"/>
            <a:ext cx="11140059" cy="6119811"/>
          </a:xfrm>
          <a:prstGeom prst="rect">
            <a:avLst/>
          </a:prstGeom>
        </p:spPr>
        <p:txBody>
          <a:bodyPr lIns="0" tIns="0" rIns="0" bIns="0" numCol="3" spcCol="432000"/>
          <a:lstStyle>
            <a:lvl1pPr marL="0" marR="0" indent="0" algn="l" defTabSz="1267315" rtl="0" eaLnBrk="1" fontAlgn="auto" latinLnBrk="0" hangingPunct="1">
              <a:lnSpc>
                <a:spcPct val="100000"/>
              </a:lnSpc>
              <a:spcBef>
                <a:spcPts val="754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sz="1200" b="0"/>
            </a:lvl1pPr>
            <a:lvl2pPr marL="678520" indent="-203556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572569" indent="-22151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33564" indent="-129718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10088" indent="-20754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Lorem ipsum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Lorem ipsum dolor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Lorem ipsum dolor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amet,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sadipscing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br>
              <a:rPr lang="de-DE" sz="1383">
                <a:latin typeface="+mj-lt"/>
              </a:rPr>
            </a:br>
            <a:r>
              <a:rPr lang="de-DE" sz="1383" b="1" err="1">
                <a:latin typeface="+mj-lt"/>
              </a:rPr>
              <a:t>Dolor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sit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amet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endParaRPr lang="de-DE" sz="1383">
              <a:latin typeface="+mj-lt"/>
            </a:endParaRPr>
          </a:p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At </a:t>
            </a:r>
            <a:r>
              <a:rPr lang="de-DE" sz="1383" b="1" err="1">
                <a:latin typeface="+mj-lt"/>
              </a:rPr>
              <a:t>vero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eos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</a:t>
            </a:r>
            <a:endParaRPr lang="de-DE" sz="1383"/>
          </a:p>
          <a:p>
            <a:pPr lvl="0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58898" y="265114"/>
            <a:ext cx="11140059" cy="81597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aseline="0"/>
            </a:lvl1pPr>
          </a:lstStyle>
          <a:p>
            <a:r>
              <a:rPr lang="de-DE"/>
              <a:t>Dreispaltiger Text breit</a:t>
            </a:r>
          </a:p>
        </p:txBody>
      </p:sp>
    </p:spTree>
    <p:extLst>
      <p:ext uri="{BB962C8B-B14F-4D97-AF65-F5344CB8AC3E}">
        <p14:creationId xmlns:p14="http://schemas.microsoft.com/office/powerpoint/2010/main" val="22049049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 +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358898" y="265114"/>
            <a:ext cx="11140059" cy="8143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Leere Seite + Überschrift</a:t>
            </a:r>
            <a:br>
              <a:rPr lang="de-DE"/>
            </a:b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e Seite für Modell o.ä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349250" y="360364"/>
            <a:ext cx="12744449" cy="6840536"/>
          </a:xfrm>
          <a:prstGeom prst="rect">
            <a:avLst/>
          </a:prstGeom>
          <a:ln w="38100">
            <a:noFill/>
          </a:ln>
        </p:spPr>
        <p:txBody>
          <a:bodyPr lIns="0" tIns="0" rIns="0" bIns="0">
            <a:noAutofit/>
          </a:bodyPr>
          <a:lstStyle>
            <a:lvl1pPr marL="0" indent="0">
              <a:buClr>
                <a:schemeClr val="tx2"/>
              </a:buClr>
              <a:buFont typeface="Wingdings" panose="05000000000000000000" pitchFamily="2" charset="2"/>
              <a:buNone/>
              <a:defRPr sz="5531" baseline="0">
                <a:solidFill>
                  <a:schemeClr val="bg2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78520" indent="-203556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572569" indent="-22151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33564" indent="-129718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10088" indent="-20754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de-DE"/>
              <a:t>Leere Seite für Modell oder Ähnliches</a:t>
            </a:r>
            <a:br>
              <a:rPr lang="de-DE"/>
            </a:br>
            <a:r>
              <a:rPr lang="de-DE"/>
              <a:t>Die ganze Seite darf genutzt werden!</a:t>
            </a:r>
          </a:p>
          <a:p>
            <a:pPr lvl="0"/>
            <a:r>
              <a:rPr lang="de-DE"/>
              <a:t>Das Überschriftfeld darf verdeckt werden!</a:t>
            </a:r>
          </a:p>
        </p:txBody>
      </p:sp>
    </p:spTree>
    <p:extLst>
      <p:ext uri="{BB962C8B-B14F-4D97-AF65-F5344CB8AC3E}">
        <p14:creationId xmlns:p14="http://schemas.microsoft.com/office/powerpoint/2010/main" val="2708944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897" y="1081089"/>
            <a:ext cx="9747127" cy="6119811"/>
          </a:xfrm>
          <a:prstGeom prst="rect">
            <a:avLst/>
          </a:prstGeom>
        </p:spPr>
        <p:txBody>
          <a:bodyPr lIns="0" tIns="0" rIns="0" bIns="0"/>
          <a:lstStyle>
            <a:lvl1pPr marL="227504" indent="-227504">
              <a:spcBef>
                <a:spcPts val="754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200" baseline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78520" indent="-203556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572569" indent="-22151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33564" indent="-129718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10088" indent="-20754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de-DE"/>
              <a:t>Text und Aufzählung 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58898" y="265114"/>
            <a:ext cx="11140059" cy="8143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aseline="0"/>
            </a:lvl1pPr>
          </a:lstStyle>
          <a:p>
            <a:r>
              <a:rPr lang="de-DE"/>
              <a:t>Text und Aufzählung</a:t>
            </a:r>
          </a:p>
        </p:txBody>
      </p:sp>
    </p:spTree>
    <p:extLst>
      <p:ext uri="{BB962C8B-B14F-4D97-AF65-F5344CB8AC3E}">
        <p14:creationId xmlns:p14="http://schemas.microsoft.com/office/powerpoint/2010/main" val="35992495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897" y="1081089"/>
            <a:ext cx="8589160" cy="6119811"/>
          </a:xfrm>
          <a:prstGeom prst="rect">
            <a:avLst/>
          </a:prstGeom>
        </p:spPr>
        <p:txBody>
          <a:bodyPr lIns="0" tIns="0" rIns="0" bIns="0" numCol="1"/>
          <a:lstStyle>
            <a:lvl1pPr marL="0" marR="0" indent="0" algn="l" defTabSz="1267315" rtl="0" eaLnBrk="1" fontAlgn="auto" latinLnBrk="0" hangingPunct="1">
              <a:lnSpc>
                <a:spcPct val="100000"/>
              </a:lnSpc>
              <a:spcBef>
                <a:spcPts val="754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sz="1200" b="0"/>
            </a:lvl1pPr>
            <a:lvl2pPr marL="678520" indent="-203556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572569" indent="-22151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33564" indent="-129718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10088" indent="-20754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Lorem ipsum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Lorem ipsum dolor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Lorem ipsum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nonumy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ut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gubergren,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br>
              <a:rPr lang="de-DE" sz="1383">
                <a:latin typeface="+mj-lt"/>
              </a:rPr>
            </a:br>
            <a:r>
              <a:rPr lang="de-DE" sz="1383" b="1" err="1">
                <a:latin typeface="+mj-lt"/>
              </a:rPr>
              <a:t>Dolor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sit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amet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endParaRPr lang="de-DE" sz="1383">
              <a:latin typeface="+mj-lt"/>
            </a:endParaRPr>
          </a:p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At </a:t>
            </a:r>
            <a:r>
              <a:rPr lang="de-DE" sz="1383" b="1" err="1">
                <a:latin typeface="+mj-lt"/>
              </a:rPr>
              <a:t>vero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eos</a:t>
            </a:r>
            <a:br>
              <a:rPr lang="de-DE" sz="1383" b="1">
                <a:latin typeface="+mj-lt"/>
              </a:rPr>
            </a:br>
            <a:endParaRPr lang="de-DE"/>
          </a:p>
        </p:txBody>
      </p:sp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358898" y="265114"/>
            <a:ext cx="11140059" cy="8143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aseline="0"/>
            </a:lvl1pPr>
          </a:lstStyle>
          <a:p>
            <a:r>
              <a:rPr lang="de-DE"/>
              <a:t>Fließtext schmal</a:t>
            </a:r>
          </a:p>
        </p:txBody>
      </p:sp>
    </p:spTree>
    <p:extLst>
      <p:ext uri="{BB962C8B-B14F-4D97-AF65-F5344CB8AC3E}">
        <p14:creationId xmlns:p14="http://schemas.microsoft.com/office/powerpoint/2010/main" val="576718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ießtex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898" y="1081089"/>
            <a:ext cx="11140059" cy="6119811"/>
          </a:xfrm>
          <a:prstGeom prst="rect">
            <a:avLst/>
          </a:prstGeom>
        </p:spPr>
        <p:txBody>
          <a:bodyPr lIns="0" tIns="0" rIns="0" bIns="0" numCol="1"/>
          <a:lstStyle>
            <a:lvl1pPr marL="0" marR="0" indent="0" algn="l" defTabSz="1267315" rtl="0" eaLnBrk="1" fontAlgn="auto" latinLnBrk="0" hangingPunct="1">
              <a:lnSpc>
                <a:spcPct val="100000"/>
              </a:lnSpc>
              <a:spcBef>
                <a:spcPts val="754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sz="1200" b="0"/>
            </a:lvl1pPr>
            <a:lvl2pPr marL="678520" indent="-203556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572569" indent="-22151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33564" indent="-129718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10088" indent="-20754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 err="1">
                <a:latin typeface="+mj-lt"/>
              </a:rPr>
              <a:t>Lorem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ipsum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br>
              <a:rPr lang="de-DE" sz="1383">
                <a:latin typeface="+mj-lt"/>
              </a:rPr>
            </a:br>
            <a:r>
              <a:rPr lang="de-DE" sz="1383" b="1" err="1">
                <a:latin typeface="+mj-lt"/>
              </a:rPr>
              <a:t>Dolor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sit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amet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endParaRPr lang="de-DE" sz="1383">
              <a:latin typeface="+mj-lt"/>
            </a:endParaRPr>
          </a:p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At </a:t>
            </a:r>
            <a:r>
              <a:rPr lang="de-DE" sz="1383" b="1" err="1">
                <a:latin typeface="+mj-lt"/>
              </a:rPr>
              <a:t>vero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eos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</a:t>
            </a:r>
            <a:endParaRPr lang="de-DE" sz="1383"/>
          </a:p>
          <a:p>
            <a:pPr lvl="0"/>
            <a:endParaRPr lang="de-DE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358898" y="265114"/>
            <a:ext cx="11140059" cy="8143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Fließtext breit</a:t>
            </a:r>
          </a:p>
        </p:txBody>
      </p:sp>
    </p:spTree>
    <p:extLst>
      <p:ext uri="{BB962C8B-B14F-4D97-AF65-F5344CB8AC3E}">
        <p14:creationId xmlns:p14="http://schemas.microsoft.com/office/powerpoint/2010/main" val="32108696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897" y="1081089"/>
            <a:ext cx="8589159" cy="6119811"/>
          </a:xfrm>
          <a:prstGeom prst="rect">
            <a:avLst/>
          </a:prstGeom>
        </p:spPr>
        <p:txBody>
          <a:bodyPr lIns="0" tIns="0" rIns="0" bIns="0" numCol="2" spcCol="432000"/>
          <a:lstStyle>
            <a:lvl1pPr marL="0" marR="0" indent="0" algn="l" defTabSz="1267315" rtl="0" eaLnBrk="1" fontAlgn="auto" latinLnBrk="0" hangingPunct="1">
              <a:lnSpc>
                <a:spcPct val="100000"/>
              </a:lnSpc>
              <a:spcBef>
                <a:spcPts val="754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sz="1200" b="0"/>
            </a:lvl1pPr>
            <a:lvl2pPr marL="678520" indent="-203556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572569" indent="-22151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33564" indent="-129718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10088" indent="-20754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Lorem ipsum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Lorem ipsum dolor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br>
              <a:rPr lang="de-DE" sz="1383">
                <a:latin typeface="+mj-lt"/>
              </a:rPr>
            </a:br>
            <a:r>
              <a:rPr lang="de-DE" sz="1383" b="1" err="1">
                <a:latin typeface="+mj-lt"/>
              </a:rPr>
              <a:t>Dolor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sit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amet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endParaRPr lang="de-DE" sz="1383">
              <a:latin typeface="+mj-lt"/>
            </a:endParaRPr>
          </a:p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At </a:t>
            </a:r>
            <a:r>
              <a:rPr lang="de-DE" sz="1383" b="1" err="1">
                <a:latin typeface="+mj-lt"/>
              </a:rPr>
              <a:t>vero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eos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58898" y="265114"/>
            <a:ext cx="11140059" cy="8143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Zweispaltiger Text schmal</a:t>
            </a:r>
          </a:p>
        </p:txBody>
      </p:sp>
    </p:spTree>
    <p:extLst>
      <p:ext uri="{BB962C8B-B14F-4D97-AF65-F5344CB8AC3E}">
        <p14:creationId xmlns:p14="http://schemas.microsoft.com/office/powerpoint/2010/main" val="41246700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er Text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358898" y="1081089"/>
            <a:ext cx="11140059" cy="6119811"/>
          </a:xfrm>
          <a:prstGeom prst="rect">
            <a:avLst/>
          </a:prstGeom>
        </p:spPr>
        <p:txBody>
          <a:bodyPr lIns="0" tIns="0" rIns="0" bIns="0" numCol="2" spcCol="432000"/>
          <a:lstStyle>
            <a:lvl1pPr marL="0" marR="0" indent="0" algn="l" defTabSz="1267315" rtl="0" eaLnBrk="1" fontAlgn="auto" latinLnBrk="0" hangingPunct="1">
              <a:lnSpc>
                <a:spcPct val="100000"/>
              </a:lnSpc>
              <a:spcBef>
                <a:spcPts val="754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sz="1200" b="0"/>
            </a:lvl1pPr>
            <a:lvl2pPr marL="678520" indent="-203556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572569" indent="-22151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33564" indent="-129718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10088" indent="-20754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Lorem ipsum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Lorem ipsum dolor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Lorem ipsum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nonumy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ut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br>
              <a:rPr lang="de-DE" sz="1383">
                <a:latin typeface="+mj-lt"/>
              </a:rPr>
            </a:br>
            <a:r>
              <a:rPr lang="de-DE" sz="1383" b="1" err="1">
                <a:latin typeface="+mj-lt"/>
              </a:rPr>
              <a:t>Dolor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sit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amet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endParaRPr lang="de-DE" sz="1383">
              <a:latin typeface="+mj-lt"/>
            </a:endParaRPr>
          </a:p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At </a:t>
            </a:r>
            <a:r>
              <a:rPr lang="de-DE" sz="1383" b="1" err="1">
                <a:latin typeface="+mj-lt"/>
              </a:rPr>
              <a:t>vero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eos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</a:t>
            </a:r>
            <a:endParaRPr lang="de-DE" sz="1383"/>
          </a:p>
          <a:p>
            <a:pPr lvl="0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58898" y="265114"/>
            <a:ext cx="11140059" cy="8143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/>
              <a:t>Zweispaltiger Text breit </a:t>
            </a:r>
          </a:p>
        </p:txBody>
      </p:sp>
    </p:spTree>
    <p:extLst>
      <p:ext uri="{BB962C8B-B14F-4D97-AF65-F5344CB8AC3E}">
        <p14:creationId xmlns:p14="http://schemas.microsoft.com/office/powerpoint/2010/main" val="24041503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spaltiger Text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369915" y="1081088"/>
            <a:ext cx="8578142" cy="6119812"/>
          </a:xfrm>
          <a:prstGeom prst="rect">
            <a:avLst/>
          </a:prstGeom>
        </p:spPr>
        <p:txBody>
          <a:bodyPr lIns="0" tIns="0" rIns="0" bIns="0" numCol="3" spcCol="432000"/>
          <a:lstStyle>
            <a:lvl1pPr marL="0" marR="0" indent="0" algn="l" defTabSz="1267315" rtl="0" eaLnBrk="1" fontAlgn="auto" latinLnBrk="0" hangingPunct="1">
              <a:lnSpc>
                <a:spcPct val="100000"/>
              </a:lnSpc>
              <a:spcBef>
                <a:spcPts val="754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sz="1200" b="0"/>
            </a:lvl1pPr>
            <a:lvl2pPr marL="678520" indent="-203556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572569" indent="-22151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2033564" indent="-129718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710088" indent="-207547">
              <a:buClr>
                <a:schemeClr val="accent2"/>
              </a:buClr>
              <a:buFont typeface="Wingdings" panose="05000000000000000000" pitchFamily="2" charset="2"/>
              <a:buChar char="§"/>
              <a:defRPr sz="1383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Lorem ipsum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Lorem ipsum dolor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endParaRPr lang="de-DE" sz="1383">
              <a:latin typeface="+mj-lt"/>
            </a:endParaRPr>
          </a:p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de-DE" sz="1383">
              <a:latin typeface="+mj-lt"/>
            </a:endParaRPr>
          </a:p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lang="de-DE" sz="1383">
              <a:latin typeface="+mj-lt"/>
            </a:endParaRPr>
          </a:p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 err="1">
                <a:latin typeface="+mj-lt"/>
              </a:rPr>
              <a:t>Dolor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sit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amet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</a:t>
            </a:r>
            <a:br>
              <a:rPr lang="de-DE" sz="1383">
                <a:latin typeface="+mj-lt"/>
              </a:rPr>
            </a:br>
            <a:endParaRPr lang="de-DE" sz="1383">
              <a:latin typeface="+mj-lt"/>
            </a:endParaRPr>
          </a:p>
          <a:p>
            <a:pPr marL="0" marR="0" lvl="0" indent="0" algn="l" defTabSz="1267315" rtl="0" eaLnBrk="1" fontAlgn="auto" latinLnBrk="0" hangingPunct="1">
              <a:lnSpc>
                <a:spcPct val="90000"/>
              </a:lnSpc>
              <a:spcBef>
                <a:spcPts val="1387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sz="1383" b="1">
                <a:latin typeface="+mj-lt"/>
              </a:rPr>
              <a:t>At </a:t>
            </a:r>
            <a:r>
              <a:rPr lang="de-DE" sz="1383" b="1" err="1">
                <a:latin typeface="+mj-lt"/>
              </a:rPr>
              <a:t>vero</a:t>
            </a:r>
            <a:r>
              <a:rPr lang="de-DE" sz="1383" b="1">
                <a:latin typeface="+mj-lt"/>
              </a:rPr>
              <a:t> </a:t>
            </a:r>
            <a:r>
              <a:rPr lang="de-DE" sz="1383" b="1" err="1">
                <a:latin typeface="+mj-lt"/>
              </a:rPr>
              <a:t>eos</a:t>
            </a:r>
            <a:br>
              <a:rPr lang="de-DE" sz="1383" b="1">
                <a:latin typeface="+mj-lt"/>
              </a:rPr>
            </a:br>
            <a:br>
              <a:rPr lang="de-DE" sz="1383" b="1">
                <a:latin typeface="+mj-lt"/>
              </a:rPr>
            </a:br>
            <a:r>
              <a:rPr lang="de-DE" sz="1383">
                <a:latin typeface="+mj-lt"/>
              </a:rPr>
              <a:t>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accusam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justo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duo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dolores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rebum</a:t>
            </a:r>
            <a:r>
              <a:rPr lang="de-DE" sz="1383">
                <a:latin typeface="+mj-lt"/>
              </a:rPr>
              <a:t>. Stet </a:t>
            </a:r>
            <a:r>
              <a:rPr lang="de-DE" sz="1383" err="1">
                <a:latin typeface="+mj-lt"/>
              </a:rPr>
              <a:t>clita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gubergren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no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sea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takimata</a:t>
            </a:r>
            <a:r>
              <a:rPr lang="de-DE" sz="1383">
                <a:latin typeface="+mj-lt"/>
              </a:rPr>
              <a:t> sanctus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est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. </a:t>
            </a:r>
            <a:r>
              <a:rPr lang="de-DE" sz="1383" err="1">
                <a:latin typeface="+mj-lt"/>
              </a:rPr>
              <a:t>Lorem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ipsum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dolor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sit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amet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consetetur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sadipscing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elitr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nonumy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eirmod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tempor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eos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kasd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invidunt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ut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labore</a:t>
            </a:r>
            <a:r>
              <a:rPr lang="de-DE" sz="1383">
                <a:latin typeface="+mj-lt"/>
              </a:rPr>
              <a:t> et </a:t>
            </a:r>
            <a:r>
              <a:rPr lang="de-DE" sz="1383" err="1">
                <a:latin typeface="+mj-lt"/>
              </a:rPr>
              <a:t>dolore</a:t>
            </a:r>
            <a:r>
              <a:rPr lang="de-DE" sz="1383">
                <a:latin typeface="+mj-lt"/>
              </a:rPr>
              <a:t> magna </a:t>
            </a:r>
            <a:r>
              <a:rPr lang="de-DE" sz="1383" err="1">
                <a:latin typeface="+mj-lt"/>
              </a:rPr>
              <a:t>aliquyam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erat</a:t>
            </a:r>
            <a:r>
              <a:rPr lang="de-DE" sz="1383">
                <a:latin typeface="+mj-lt"/>
              </a:rPr>
              <a:t>, </a:t>
            </a:r>
            <a:r>
              <a:rPr lang="de-DE" sz="1383" err="1">
                <a:latin typeface="+mj-lt"/>
              </a:rPr>
              <a:t>sed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diam</a:t>
            </a:r>
            <a:r>
              <a:rPr lang="de-DE" sz="1383">
                <a:latin typeface="+mj-lt"/>
              </a:rPr>
              <a:t> </a:t>
            </a:r>
            <a:r>
              <a:rPr lang="de-DE" sz="1383" err="1">
                <a:latin typeface="+mj-lt"/>
              </a:rPr>
              <a:t>voluptua</a:t>
            </a:r>
            <a:r>
              <a:rPr lang="de-DE" sz="1383">
                <a:latin typeface="+mj-lt"/>
              </a:rPr>
              <a:t>. At </a:t>
            </a:r>
            <a:r>
              <a:rPr lang="de-DE" sz="1383" err="1">
                <a:latin typeface="+mj-lt"/>
              </a:rPr>
              <a:t>vero</a:t>
            </a:r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69915" y="265114"/>
            <a:ext cx="11140059" cy="81438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aseline="0"/>
            </a:lvl1pPr>
          </a:lstStyle>
          <a:p>
            <a:r>
              <a:rPr lang="de-DE"/>
              <a:t>Dreispaltiger Text schmal</a:t>
            </a:r>
          </a:p>
        </p:txBody>
      </p:sp>
    </p:spTree>
    <p:extLst>
      <p:ext uri="{BB962C8B-B14F-4D97-AF65-F5344CB8AC3E}">
        <p14:creationId xmlns:p14="http://schemas.microsoft.com/office/powerpoint/2010/main" val="11009200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platzhalter 26"/>
          <p:cNvSpPr>
            <a:spLocks noGrp="1"/>
          </p:cNvSpPr>
          <p:nvPr>
            <p:ph type="body" idx="1"/>
          </p:nvPr>
        </p:nvSpPr>
        <p:spPr>
          <a:xfrm>
            <a:off x="924004" y="2012951"/>
            <a:ext cx="11594944" cy="4797425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9250" y="307597"/>
            <a:ext cx="11222609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 bearbeiten 32pt bold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98A1BB0-2A68-45A8-AAFF-C00ABF62F11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6875" y="77490"/>
            <a:ext cx="172032" cy="1728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AF4DB70-C7F6-4888-A21B-96591BC9FE70}"/>
              </a:ext>
            </a:extLst>
          </p:cNvPr>
          <p:cNvSpPr txBox="1"/>
          <p:nvPr userDrawn="1"/>
        </p:nvSpPr>
        <p:spPr>
          <a:xfrm>
            <a:off x="7249099" y="1344058"/>
            <a:ext cx="3294043" cy="4627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buFontTx/>
              <a:buNone/>
            </a:pPr>
            <a:endParaRPr lang="de-DE" sz="1200" err="1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9B7EDC8A-1808-47DF-B058-D6B11AED29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00900"/>
            <a:ext cx="866266" cy="36036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911D8B8-1B19-4614-8291-66E21C21328B}"/>
              </a:ext>
            </a:extLst>
          </p:cNvPr>
          <p:cNvSpPr txBox="1"/>
          <p:nvPr userDrawn="1"/>
        </p:nvSpPr>
        <p:spPr>
          <a:xfrm>
            <a:off x="5089793" y="1344058"/>
            <a:ext cx="2049137" cy="34152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buFontTx/>
              <a:buNone/>
            </a:pPr>
            <a:endParaRPr lang="de-DE" sz="1200" err="1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B70EB64-059E-4D80-A34C-2754853F74A1}"/>
              </a:ext>
            </a:extLst>
          </p:cNvPr>
          <p:cNvSpPr txBox="1"/>
          <p:nvPr userDrawn="1"/>
        </p:nvSpPr>
        <p:spPr>
          <a:xfrm>
            <a:off x="6920564" y="1414914"/>
            <a:ext cx="1799924" cy="3918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buFontTx/>
              <a:buNone/>
            </a:pPr>
            <a:endParaRPr lang="de-DE" sz="120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A1BA9E8-6C7B-49BD-B6E0-FFF9451F6B9B}"/>
              </a:ext>
            </a:extLst>
          </p:cNvPr>
          <p:cNvSpPr txBox="1"/>
          <p:nvPr userDrawn="1"/>
        </p:nvSpPr>
        <p:spPr>
          <a:xfrm>
            <a:off x="10234670" y="1414914"/>
            <a:ext cx="1586429" cy="59803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 algn="l">
              <a:buFontTx/>
              <a:buNone/>
            </a:pPr>
            <a:endParaRPr lang="de-DE" sz="1200" b="0"/>
          </a:p>
        </p:txBody>
      </p:sp>
    </p:spTree>
    <p:extLst>
      <p:ext uri="{BB962C8B-B14F-4D97-AF65-F5344CB8AC3E}">
        <p14:creationId xmlns:p14="http://schemas.microsoft.com/office/powerpoint/2010/main" val="354958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xStyles>
    <p:titleStyle>
      <a:lvl1pPr algn="l" defTabSz="126731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829" indent="-316829" algn="l" defTabSz="1267315" rtl="0" eaLnBrk="1" latinLnBrk="0" hangingPunct="1">
        <a:lnSpc>
          <a:spcPct val="100000"/>
        </a:lnSpc>
        <a:spcBef>
          <a:spcPts val="1387"/>
        </a:spcBef>
        <a:buClr>
          <a:schemeClr val="accent2"/>
        </a:buClr>
        <a:buFont typeface="Wingdings" panose="05000000000000000000" pitchFamily="2" charset="2"/>
        <a:buChar char="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50487" indent="-316829" algn="l" defTabSz="1267315" rtl="0" eaLnBrk="1" latinLnBrk="0" hangingPunct="1">
        <a:lnSpc>
          <a:spcPct val="100000"/>
        </a:lnSpc>
        <a:spcBef>
          <a:spcPts val="693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84145" indent="-316829" algn="l" defTabSz="1267315" rtl="0" eaLnBrk="1" latinLnBrk="0" hangingPunct="1">
        <a:lnSpc>
          <a:spcPct val="100000"/>
        </a:lnSpc>
        <a:spcBef>
          <a:spcPts val="693"/>
        </a:spcBef>
        <a:buClr>
          <a:schemeClr val="accent2"/>
        </a:buClr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217802" indent="-316829" algn="l" defTabSz="1267315" rtl="0" eaLnBrk="1" latinLnBrk="0" hangingPunct="1">
        <a:lnSpc>
          <a:spcPct val="100000"/>
        </a:lnSpc>
        <a:spcBef>
          <a:spcPts val="693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851460" indent="-316829" algn="l" defTabSz="1267315" rtl="0" eaLnBrk="1" latinLnBrk="0" hangingPunct="1">
        <a:lnSpc>
          <a:spcPct val="100000"/>
        </a:lnSpc>
        <a:spcBef>
          <a:spcPts val="693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485117" indent="-316829" algn="l" defTabSz="126731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6pPr>
      <a:lvl7pPr marL="4118775" indent="-316829" algn="l" defTabSz="126731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7pPr>
      <a:lvl8pPr marL="4752433" indent="-316829" algn="l" defTabSz="126731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8pPr>
      <a:lvl9pPr marL="5386090" indent="-316829" algn="l" defTabSz="1267315" rtl="0" eaLnBrk="1" latinLnBrk="0" hangingPunct="1">
        <a:lnSpc>
          <a:spcPct val="90000"/>
        </a:lnSpc>
        <a:spcBef>
          <a:spcPts val="693"/>
        </a:spcBef>
        <a:buFont typeface="Arial" panose="020B0604020202020204" pitchFamily="34" charset="0"/>
        <a:buChar char="•"/>
        <a:defRPr sz="24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7315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1pPr>
      <a:lvl2pPr marL="633658" algn="l" defTabSz="1267315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2pPr>
      <a:lvl3pPr marL="1267315" algn="l" defTabSz="1267315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3pPr>
      <a:lvl4pPr marL="1900973" algn="l" defTabSz="1267315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4pPr>
      <a:lvl5pPr marL="2534630" algn="l" defTabSz="1267315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5pPr>
      <a:lvl6pPr marL="3168288" algn="l" defTabSz="1267315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6pPr>
      <a:lvl7pPr marL="3801946" algn="l" defTabSz="1267315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7pPr>
      <a:lvl8pPr marL="4435603" algn="l" defTabSz="1267315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8pPr>
      <a:lvl9pPr marL="5069261" algn="l" defTabSz="1267315" rtl="0" eaLnBrk="1" latinLnBrk="0" hangingPunct="1">
        <a:defRPr sz="24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36" userDrawn="1">
          <p15:clr>
            <a:srgbClr val="C35EA4"/>
          </p15:clr>
        </p15:guide>
        <p15:guide id="3" pos="6366" userDrawn="1">
          <p15:clr>
            <a:srgbClr val="C35EA4"/>
          </p15:clr>
        </p15:guide>
        <p15:guide id="4" pos="2102" userDrawn="1">
          <p15:clr>
            <a:srgbClr val="C35EA4"/>
          </p15:clr>
        </p15:guide>
        <p15:guide id="5" pos="220" userDrawn="1">
          <p15:clr>
            <a:srgbClr val="C35EA4"/>
          </p15:clr>
        </p15:guide>
        <p15:guide id="6" pos="8248" userDrawn="1">
          <p15:clr>
            <a:srgbClr val="C35EA4"/>
          </p15:clr>
        </p15:guide>
        <p15:guide id="7" orient="horz" pos="227" userDrawn="1">
          <p15:clr>
            <a:srgbClr val="C35EA4"/>
          </p15:clr>
        </p15:guide>
        <p15:guide id="8" orient="horz" pos="2382" userDrawn="1">
          <p15:clr>
            <a:srgbClr val="C35EA4"/>
          </p15:clr>
        </p15:guide>
        <p15:guide id="9" pos="4234" userDrawn="1">
          <p15:clr>
            <a:srgbClr val="C35EA4"/>
          </p15:clr>
        </p15:guide>
        <p15:guide id="10" orient="horz" pos="681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2486026" y="3916708"/>
            <a:ext cx="10239374" cy="196691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Aushilfe Seminarservice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D36CAE-5DE7-4B93-9123-EC9EAA7DA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86026" y="4849270"/>
            <a:ext cx="9390128" cy="2422689"/>
          </a:xfrm>
        </p:spPr>
        <p:txBody>
          <a:bodyPr/>
          <a:lstStyle/>
          <a:p>
            <a:pPr algn="l" fontAlgn="base"/>
            <a:r>
              <a:rPr lang="de-DE" sz="2000">
                <a:solidFill>
                  <a:srgbClr val="C6374D"/>
                </a:solidFill>
              </a:rPr>
              <a:t>Z</a:t>
            </a:r>
            <a:r>
              <a:rPr lang="de-DE" sz="2000">
                <a:solidFill>
                  <a:srgbClr val="EA4F82"/>
                </a:solidFill>
              </a:rPr>
              <a:t>E</a:t>
            </a:r>
            <a:r>
              <a:rPr lang="de-DE" sz="2000">
                <a:solidFill>
                  <a:srgbClr val="F6A030"/>
                </a:solidFill>
              </a:rPr>
              <a:t>I</a:t>
            </a:r>
            <a:r>
              <a:rPr lang="de-DE" sz="2000">
                <a:solidFill>
                  <a:srgbClr val="ECC625"/>
                </a:solidFill>
              </a:rPr>
              <a:t>T</a:t>
            </a:r>
            <a:r>
              <a:rPr lang="de-DE" sz="2000">
                <a:solidFill>
                  <a:srgbClr val="000000"/>
                </a:solidFill>
              </a:rPr>
              <a:t>:RAUM – Rückzugsort für intensive Arbeit</a:t>
            </a:r>
          </a:p>
          <a:p>
            <a:pPr algn="l" fontAlgn="base"/>
            <a:endParaRPr lang="de-DE" sz="1800">
              <a:solidFill>
                <a:srgbClr val="000000"/>
              </a:solidFill>
            </a:endParaRPr>
          </a:p>
          <a:p>
            <a:pPr algn="l" fontAlgn="base"/>
            <a:r>
              <a:rPr lang="de-DE" sz="2000" b="0" i="0">
                <a:solidFill>
                  <a:srgbClr val="000000"/>
                </a:solidFill>
                <a:effectLst/>
              </a:rPr>
              <a:t>Drei Seminarräume von klein (16 qm) bis groß (110 qm) umfasst der </a:t>
            </a:r>
            <a:r>
              <a:rPr lang="de-DE" sz="2000" b="0" i="0">
                <a:solidFill>
                  <a:srgbClr val="C6374D"/>
                </a:solidFill>
                <a:effectLst/>
              </a:rPr>
              <a:t>Z</a:t>
            </a:r>
            <a:r>
              <a:rPr lang="de-DE" sz="2000" b="0" i="0">
                <a:solidFill>
                  <a:srgbClr val="EA4F82"/>
                </a:solidFill>
                <a:effectLst/>
              </a:rPr>
              <a:t>E</a:t>
            </a:r>
            <a:r>
              <a:rPr lang="de-DE" sz="2000" b="0" i="0">
                <a:solidFill>
                  <a:srgbClr val="F6A030"/>
                </a:solidFill>
                <a:effectLst/>
              </a:rPr>
              <a:t>I</a:t>
            </a:r>
            <a:r>
              <a:rPr lang="de-DE" sz="2000" b="0" i="0">
                <a:solidFill>
                  <a:srgbClr val="ECC625"/>
                </a:solidFill>
                <a:effectLst/>
              </a:rPr>
              <a:t>T</a:t>
            </a:r>
            <a:r>
              <a:rPr lang="de-DE" sz="2000" b="0" i="0">
                <a:solidFill>
                  <a:srgbClr val="000000"/>
                </a:solidFill>
                <a:effectLst/>
              </a:rPr>
              <a:t>:RAUM. </a:t>
            </a:r>
            <a:br>
              <a:rPr lang="de-DE" sz="2000" b="0" i="0">
                <a:solidFill>
                  <a:srgbClr val="000000"/>
                </a:solidFill>
                <a:effectLst/>
              </a:rPr>
            </a:br>
            <a:r>
              <a:rPr lang="de-DE" sz="2000" b="0" i="0">
                <a:solidFill>
                  <a:srgbClr val="000000"/>
                </a:solidFill>
                <a:effectLst/>
              </a:rPr>
              <a:t>Ein offener Küchenbereich als Ort des Ankommens und für zwanglose Kommunikation sowie ein Garten zum Durchatmen runden das Angebot ab.</a:t>
            </a:r>
            <a:endParaRPr lang="de-DE" sz="2000" b="0" i="0" u="none" strike="noStrike" cap="all">
              <a:solidFill>
                <a:srgbClr val="FFFFFF"/>
              </a:solidFill>
              <a:effectLst/>
            </a:endParaRPr>
          </a:p>
          <a:p>
            <a:br>
              <a:rPr lang="de-DE"/>
            </a:br>
            <a:endParaRPr lang="de-DE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4F1B354-A82F-20AE-26FA-6357FD69A41E}"/>
              </a:ext>
            </a:extLst>
          </p:cNvPr>
          <p:cNvGrpSpPr/>
          <p:nvPr/>
        </p:nvGrpSpPr>
        <p:grpSpPr>
          <a:xfrm>
            <a:off x="349250" y="360363"/>
            <a:ext cx="12744450" cy="3249887"/>
            <a:chOff x="349250" y="360363"/>
            <a:chExt cx="12744450" cy="3249887"/>
          </a:xfrm>
        </p:grpSpPr>
        <p:pic>
          <p:nvPicPr>
            <p:cNvPr id="4" name="Grafik 3" descr="Ein Bild, das Gras, Baum, Himmel, draußen enthält.&#10;&#10;Automatisch generierte Beschreibung">
              <a:extLst>
                <a:ext uri="{FF2B5EF4-FFF2-40B4-BE49-F238E27FC236}">
                  <a16:creationId xmlns:a16="http://schemas.microsoft.com/office/drawing/2014/main" id="{185DFEBA-41F1-5282-9B20-1C1F23550D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33" b="46565"/>
            <a:stretch/>
          </p:blipFill>
          <p:spPr>
            <a:xfrm>
              <a:off x="349250" y="360364"/>
              <a:ext cx="12744450" cy="3249886"/>
            </a:xfrm>
            <a:prstGeom prst="rect">
              <a:avLst/>
            </a:prstGeom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307A1F02-D71F-FA5B-7CF4-D9E16854B2F2}"/>
                </a:ext>
              </a:extLst>
            </p:cNvPr>
            <p:cNvGrpSpPr/>
            <p:nvPr/>
          </p:nvGrpSpPr>
          <p:grpSpPr>
            <a:xfrm>
              <a:off x="349250" y="360363"/>
              <a:ext cx="1530000" cy="3249886"/>
              <a:chOff x="349250" y="360363"/>
              <a:chExt cx="1530000" cy="3249886"/>
            </a:xfrm>
          </p:grpSpPr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898330B9-EA43-4141-C0BB-E4532BF2E020}"/>
                  </a:ext>
                </a:extLst>
              </p:cNvPr>
              <p:cNvSpPr/>
              <p:nvPr/>
            </p:nvSpPr>
            <p:spPr bwMode="auto">
              <a:xfrm>
                <a:off x="349250" y="2080249"/>
                <a:ext cx="1530000" cy="1530000"/>
              </a:xfrm>
              <a:prstGeom prst="rect">
                <a:avLst/>
              </a:prstGeom>
              <a:solidFill>
                <a:schemeClr val="accent1">
                  <a:alpha val="85882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2000" tIns="72000" rIns="72000" bIns="72000" numCol="1" rtlCol="0" anchor="b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C7F85AE9-0BF7-36D1-7190-F7AC7FB2DA78}"/>
                  </a:ext>
                </a:extLst>
              </p:cNvPr>
              <p:cNvSpPr/>
              <p:nvPr/>
            </p:nvSpPr>
            <p:spPr bwMode="auto">
              <a:xfrm>
                <a:off x="349250" y="360363"/>
                <a:ext cx="1530000" cy="1530000"/>
              </a:xfrm>
              <a:prstGeom prst="rect">
                <a:avLst/>
              </a:prstGeom>
              <a:solidFill>
                <a:schemeClr val="accent5">
                  <a:alpha val="85882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72000" tIns="72000" rIns="72000" bIns="72000" numCol="1" rtlCol="0" anchor="b" anchorCtr="0" compatLnSpc="1">
                <a:prstTxWarp prst="textNoShape">
                  <a:avLst/>
                </a:prstTxWarp>
              </a:bodyPr>
              <a:lstStyle/>
              <a:p>
                <a:endParaRPr lang="de-DE" sz="700">
                  <a:latin typeface="+mj-lt"/>
                  <a:ea typeface="Roboto" panose="02000000000000000000" pitchFamily="2" charset="0"/>
                  <a:cs typeface="Roboto" panose="02000000000000000000" pitchFamily="2" charset="0"/>
                </a:endParaRPr>
              </a:p>
            </p:txBody>
          </p:sp>
        </p:grpSp>
      </p:grpSp>
      <p:pic>
        <p:nvPicPr>
          <p:cNvPr id="10" name="Grafik 9">
            <a:extLst>
              <a:ext uri="{FF2B5EF4-FFF2-40B4-BE49-F238E27FC236}">
                <a16:creationId xmlns:a16="http://schemas.microsoft.com/office/drawing/2014/main" id="{58EA179C-6A6B-393D-5863-0103A7C8E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1" y="3916708"/>
            <a:ext cx="1649337" cy="1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16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97E2083-083E-A04C-72F2-FE7021A007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252000"/>
          <a:lstStyle/>
          <a:p>
            <a:pPr marL="0" indent="0">
              <a:lnSpc>
                <a:spcPct val="107000"/>
              </a:lnSpc>
              <a:buNone/>
            </a:pPr>
            <a:r>
              <a:rPr lang="de-DE" sz="1800" b="1" dirty="0"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Ihre Aufgaben: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Herzlicher Empfang der </a:t>
            </a:r>
            <a:r>
              <a:rPr lang="de-DE" sz="140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Teilnehmer:innen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Betreuung und Organisation der Seminarpausen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Vor- und N</a:t>
            </a:r>
            <a:r>
              <a:rPr lang="de-DE" sz="1400" dirty="0"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achbereitung</a:t>
            </a: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der Räume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Veranstaltungstechnik einrichten und betreuen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Ausgezeichnete Servicekraft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de-DE" sz="1800" b="1" dirty="0"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Anforderungen: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Erste Berufserfahrung im Servicebereich und Veranstaltungsumfeld</a:t>
            </a: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latin typeface="Roboto Light" panose="02000000000000000000" pitchFamily="2" charset="0"/>
                <a:cs typeface="Times New Roman" panose="02020603050405020304" pitchFamily="18" charset="0"/>
              </a:rPr>
              <a:t>Flexible Arbeitszeitanfragen bei Seminarbuchungen, 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de-DE" sz="1400" dirty="0">
                <a:latin typeface="Roboto Light" panose="02000000000000000000" pitchFamily="2" charset="0"/>
                <a:cs typeface="Times New Roman" panose="02020603050405020304" pitchFamily="18" charset="0"/>
              </a:rPr>
              <a:t>     ca. 4-6 mal im Monat á 3 Stunden</a:t>
            </a: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Sehr selbständiges Arbeiten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Positive Persönlichkeit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Strukturiertes Arbeiten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Serviceorientierung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Haltung als </a:t>
            </a:r>
            <a:r>
              <a:rPr lang="de-DE" sz="1400" dirty="0" err="1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Gastgeber:in</a:t>
            </a: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und </a:t>
            </a:r>
            <a:r>
              <a:rPr lang="de-DE" sz="1400" dirty="0" err="1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Problemlöser:in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Vertriebsorientiert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latin typeface="Roboto Light" panose="02000000000000000000" pitchFamily="2" charset="0"/>
                <a:cs typeface="Times New Roman" panose="02020603050405020304" pitchFamily="18" charset="0"/>
              </a:rPr>
              <a:t>und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400" dirty="0">
                <a:effectLst/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Kommunikationsstärke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de-DE" sz="1800" b="1" dirty="0">
                <a:latin typeface="Roboto Light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Wir bieten:</a:t>
            </a:r>
            <a:endParaRPr lang="de-D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latin typeface="Roboto Light" panose="02000000000000000000" pitchFamily="2" charset="0"/>
                <a:cs typeface="Times New Roman" panose="02020603050405020304" pitchFamily="18" charset="0"/>
              </a:rPr>
              <a:t>Angemessenes Gehalt auf Mini-Job Basis</a:t>
            </a: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latin typeface="Roboto Light" panose="02000000000000000000" pitchFamily="2" charset="0"/>
                <a:cs typeface="Times New Roman" panose="02020603050405020304" pitchFamily="18" charset="0"/>
              </a:rPr>
              <a:t>moderner Arbeitsplatz</a:t>
            </a:r>
          </a:p>
          <a:p>
            <a:pPr marL="179388" indent="-179388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de-DE" sz="1400" dirty="0">
                <a:latin typeface="Roboto Light" panose="02000000000000000000" pitchFamily="2" charset="0"/>
                <a:cs typeface="Times New Roman" panose="02020603050405020304" pitchFamily="18" charset="0"/>
              </a:rPr>
              <a:t>abwechslungsreiches Arbeitsfeld</a:t>
            </a:r>
          </a:p>
          <a:p>
            <a:pPr algn="l"/>
            <a:endParaRPr lang="de-DE" b="0" i="0" dirty="0">
              <a:solidFill>
                <a:srgbClr val="000000"/>
              </a:solidFill>
              <a:effectLst/>
            </a:endParaRPr>
          </a:p>
          <a:p>
            <a:pPr algn="l"/>
            <a:endParaRPr lang="de-DE" dirty="0">
              <a:solidFill>
                <a:srgbClr val="000000"/>
              </a:solidFill>
            </a:endParaRPr>
          </a:p>
          <a:p>
            <a:pPr marL="0" indent="0" algn="l">
              <a:buNone/>
            </a:pPr>
            <a:r>
              <a:rPr lang="de-DE" sz="1400" b="0" i="0" dirty="0">
                <a:solidFill>
                  <a:srgbClr val="000000"/>
                </a:solidFill>
                <a:effectLst/>
              </a:rPr>
              <a:t>Der Arbeitsplatz befindet sich in Remscheid-Lennep (zwischen Köln und Wuppertal). Das Büro hat eine sehr gute ÖPNV-Anbindung und liegt direkt am Bahnhof Lennep. </a:t>
            </a:r>
          </a:p>
          <a:p>
            <a:pPr algn="l"/>
            <a:endParaRPr lang="de-DE" b="0" i="0" dirty="0">
              <a:solidFill>
                <a:srgbClr val="000000"/>
              </a:solidFill>
              <a:effectLst/>
            </a:endParaRPr>
          </a:p>
          <a:p>
            <a:pPr marL="0" indent="0" algn="l">
              <a:buNone/>
            </a:pPr>
            <a:r>
              <a:rPr lang="de-DE" sz="1400" b="0" i="0" dirty="0">
                <a:solidFill>
                  <a:srgbClr val="000000"/>
                </a:solidFill>
                <a:effectLst/>
              </a:rPr>
              <a:t>Interesse? Dann freuen wir uns über Ihre Bewerbung</a:t>
            </a:r>
          </a:p>
          <a:p>
            <a:pPr marL="0" indent="0" algn="l">
              <a:buNone/>
            </a:pPr>
            <a:r>
              <a:rPr lang="de-DE" sz="1400" b="0" i="0" dirty="0">
                <a:solidFill>
                  <a:srgbClr val="000000"/>
                </a:solidFill>
                <a:effectLst/>
              </a:rPr>
              <a:t>per E-Mail an: </a:t>
            </a:r>
            <a:r>
              <a:rPr lang="de-DE" sz="1400" b="0" i="0" u="none" strike="noStrike" dirty="0">
                <a:effectLst/>
              </a:rPr>
              <a:t>bettina.wagner@praxisfeld.de</a:t>
            </a:r>
            <a:r>
              <a:rPr lang="de-DE" sz="1400" b="0" i="0" dirty="0">
                <a:effectLst/>
              </a:rPr>
              <a:t> </a:t>
            </a:r>
          </a:p>
          <a:p>
            <a:pPr marL="0" indent="0" algn="l">
              <a:buNone/>
            </a:pPr>
            <a:r>
              <a:rPr lang="de-DE" sz="1400" b="0" i="0" dirty="0">
                <a:solidFill>
                  <a:srgbClr val="000000"/>
                </a:solidFill>
                <a:effectLst/>
              </a:rPr>
              <a:t>PRAXISFELD GmbH - Bettina Wagner</a:t>
            </a:r>
            <a:br>
              <a:rPr lang="de-DE" sz="1400" b="0" i="0" dirty="0">
                <a:solidFill>
                  <a:srgbClr val="000000"/>
                </a:solidFill>
                <a:effectLst/>
              </a:rPr>
            </a:br>
            <a:r>
              <a:rPr lang="de-DE" sz="1400" b="0" i="0" dirty="0">
                <a:solidFill>
                  <a:srgbClr val="000000"/>
                </a:solidFill>
                <a:effectLst/>
              </a:rPr>
              <a:t>Karlstr. 2 - 42897 Remscheid</a:t>
            </a:r>
            <a:br>
              <a:rPr lang="de-DE" sz="1400" b="0" i="0" dirty="0">
                <a:solidFill>
                  <a:srgbClr val="000000"/>
                </a:solidFill>
                <a:effectLst/>
              </a:rPr>
            </a:br>
            <a:r>
              <a:rPr lang="de-DE" sz="1400" b="0" i="0" dirty="0">
                <a:solidFill>
                  <a:srgbClr val="000000"/>
                </a:solidFill>
                <a:effectLst/>
              </a:rPr>
              <a:t>Tel. +49 2191 46455-16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72BB171-EB87-C449-9D10-4FB13585E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Aushilfe für Seminarservice gesucht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9295606-B03A-D655-EE13-058F5B999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r="27026"/>
          <a:stretch/>
        </p:blipFill>
        <p:spPr bwMode="auto">
          <a:xfrm>
            <a:off x="7634151" y="4191758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334B1-F764-94C9-4CE2-8A68978C45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r="7501"/>
          <a:stretch/>
        </p:blipFill>
        <p:spPr bwMode="auto">
          <a:xfrm>
            <a:off x="10484661" y="4191758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EE36937-828C-9DD8-8174-9FAA75670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9" r="16679"/>
          <a:stretch/>
        </p:blipFill>
        <p:spPr bwMode="auto">
          <a:xfrm>
            <a:off x="10484661" y="1375629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340A385-10AB-88B7-B63F-BC01D0EFD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r="16671"/>
          <a:stretch/>
        </p:blipFill>
        <p:spPr>
          <a:xfrm>
            <a:off x="4783641" y="4191758"/>
            <a:ext cx="2520000" cy="252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32894EA-0E7B-2FCC-F1B3-C7008FF03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324" y="130010"/>
            <a:ext cx="1649337" cy="124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42575"/>
      </p:ext>
    </p:extLst>
  </p:cSld>
  <p:clrMapOvr>
    <a:masterClrMapping/>
  </p:clrMapOvr>
</p:sld>
</file>

<file path=ppt/theme/theme1.xml><?xml version="1.0" encoding="utf-8"?>
<a:theme xmlns:a="http://schemas.openxmlformats.org/drawingml/2006/main" name="PRAXISFELD 2021">
  <a:themeElements>
    <a:clrScheme name="PRAXISFELD">
      <a:dk1>
        <a:srgbClr val="000000"/>
      </a:dk1>
      <a:lt1>
        <a:srgbClr val="FFFFFF"/>
      </a:lt1>
      <a:dk2>
        <a:srgbClr val="000000"/>
      </a:dk2>
      <a:lt2>
        <a:srgbClr val="008A88"/>
      </a:lt2>
      <a:accent1>
        <a:srgbClr val="008A88"/>
      </a:accent1>
      <a:accent2>
        <a:srgbClr val="AAC811"/>
      </a:accent2>
      <a:accent3>
        <a:srgbClr val="EDEDED"/>
      </a:accent3>
      <a:accent4>
        <a:srgbClr val="EA4C81"/>
      </a:accent4>
      <a:accent5>
        <a:srgbClr val="5AB031"/>
      </a:accent5>
      <a:accent6>
        <a:srgbClr val="CCD84E"/>
      </a:accent6>
      <a:hlink>
        <a:srgbClr val="008A88"/>
      </a:hlink>
      <a:folHlink>
        <a:srgbClr val="AAC811"/>
      </a:folHlink>
    </a:clrScheme>
    <a:fontScheme name="PRAXISFELD_Master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050" dirty="0" err="1" smtClean="0"/>
        </a:defPPr>
      </a:lstStyle>
    </a:spDef>
    <a:txDef>
      <a:spPr>
        <a:noFill/>
      </a:spPr>
      <a:bodyPr wrap="square" lIns="0" tIns="0" rIns="0" bIns="0" rtlCol="0">
        <a:noAutofit/>
      </a:bodyPr>
      <a:lstStyle>
        <a:defPPr marL="0" indent="0" algn="l">
          <a:buFontTx/>
          <a:buNone/>
          <a:defRPr sz="1200" b="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rimärfarben + Ampel/Gelbgrün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8A88"/>
      </a:accent1>
      <a:accent2>
        <a:srgbClr val="AAC811"/>
      </a:accent2>
      <a:accent3>
        <a:srgbClr val="B3B3B3"/>
      </a:accent3>
      <a:accent4>
        <a:srgbClr val="C5384D"/>
      </a:accent4>
      <a:accent5>
        <a:srgbClr val="5AB031"/>
      </a:accent5>
      <a:accent6>
        <a:srgbClr val="CCD84E"/>
      </a:accent6>
      <a:hlink>
        <a:srgbClr val="AAC811"/>
      </a:hlink>
      <a:folHlink>
        <a:srgbClr val="5AB031"/>
      </a:folHlink>
    </a:clrScheme>
    <a:fontScheme name="PRAXISFELD_Master">
      <a:majorFont>
        <a:latin typeface="Roboto Light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0d0da2-ac56-46f7-a253-9390a061da54">
      <Terms xmlns="http://schemas.microsoft.com/office/infopath/2007/PartnerControls"/>
    </lcf76f155ced4ddcb4097134ff3c332f>
    <TaxCatchAll xmlns="b584f647-b51e-47a6-82ad-6119db7eac1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CA5E6678F99C4FBAA2DDD48A4EA981" ma:contentTypeVersion="12" ma:contentTypeDescription="Ein neues Dokument erstellen." ma:contentTypeScope="" ma:versionID="387145b538da9a2c6cccac7589f6dc4b">
  <xsd:schema xmlns:xsd="http://www.w3.org/2001/XMLSchema" xmlns:xs="http://www.w3.org/2001/XMLSchema" xmlns:p="http://schemas.microsoft.com/office/2006/metadata/properties" xmlns:ns2="460d0da2-ac56-46f7-a253-9390a061da54" xmlns:ns3="b584f647-b51e-47a6-82ad-6119db7eac1f" targetNamespace="http://schemas.microsoft.com/office/2006/metadata/properties" ma:root="true" ma:fieldsID="a2e493dc63e252720982bb055d369d8e" ns2:_="" ns3:_="">
    <xsd:import namespace="460d0da2-ac56-46f7-a253-9390a061da54"/>
    <xsd:import namespace="b584f647-b51e-47a6-82ad-6119db7eac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d0da2-ac56-46f7-a253-9390a061d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ildmarkierungen" ma:readOnly="false" ma:fieldId="{5cf76f15-5ced-4ddc-b409-7134ff3c332f}" ma:taxonomyMulti="true" ma:sspId="4ddad099-8bc3-43f2-8db5-af19561caf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4f647-b51e-47a6-82ad-6119db7eac1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918e246-eab6-46df-9143-bfeb7264b9c1}" ma:internalName="TaxCatchAll" ma:showField="CatchAllData" ma:web="b584f647-b51e-47a6-82ad-6119db7eac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25C684-6B23-4B6E-B33E-0D2F7DBF0A2C}">
  <ds:schemaRefs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b584f647-b51e-47a6-82ad-6119db7eac1f"/>
    <ds:schemaRef ds:uri="460d0da2-ac56-46f7-a253-9390a061da54"/>
  </ds:schemaRefs>
</ds:datastoreItem>
</file>

<file path=customXml/itemProps2.xml><?xml version="1.0" encoding="utf-8"?>
<ds:datastoreItem xmlns:ds="http://schemas.openxmlformats.org/officeDocument/2006/customXml" ds:itemID="{050885E4-52FD-4231-AA09-6408780485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B6FCE48-9F5A-425E-A670-2CD07490E9D6}">
  <ds:schemaRefs>
    <ds:schemaRef ds:uri="460d0da2-ac56-46f7-a253-9390a061da54"/>
    <ds:schemaRef ds:uri="b584f647-b51e-47a6-82ad-6119db7eac1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202</Words>
  <Application>Microsoft Office PowerPoint</Application>
  <PresentationFormat>Benutzerdefiniert</PresentationFormat>
  <Paragraphs>34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7" baseType="lpstr">
      <vt:lpstr>Calibri</vt:lpstr>
      <vt:lpstr>Arial</vt:lpstr>
      <vt:lpstr>Wingdings</vt:lpstr>
      <vt:lpstr>Roboto Light</vt:lpstr>
      <vt:lpstr>PRAXISFELD 2021</vt:lpstr>
      <vt:lpstr>PowerPoint-Präsentation</vt:lpstr>
      <vt:lpstr>Aushilfe für Seminarservice gesucht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team@praxisfeld.de</dc:creator>
  <cp:lastModifiedBy>Julia Knoch</cp:lastModifiedBy>
  <cp:revision>1</cp:revision>
  <cp:lastPrinted>2023-02-22T12:02:42Z</cp:lastPrinted>
  <dcterms:created xsi:type="dcterms:W3CDTF">2018-09-18T10:13:13Z</dcterms:created>
  <dcterms:modified xsi:type="dcterms:W3CDTF">2023-11-22T09:40:29Z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0x01010097CA5E6678F99C4FBAA2DDD48A4EA981</vt:lpwstr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TemplateUrl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MediaServiceImageTags">
    <vt:lpwstr/>
  </property>
</Properties>
</file>